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5642" autoAdjust="0"/>
  </p:normalViewPr>
  <p:slideViewPr>
    <p:cSldViewPr snapToGrid="0" snapToObjects="1">
      <p:cViewPr>
        <p:scale>
          <a:sx n="100" d="100"/>
          <a:sy n="100" d="100"/>
        </p:scale>
        <p:origin x="1248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5F95FF-F491-4ACD-B94C-99DA49A4959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8F7080-6254-43DC-AD8A-E8606F69882C}">
      <dgm:prSet phldrT="[Text]" phldr="0"/>
      <dgm:spPr/>
      <dgm:t>
        <a:bodyPr/>
        <a:lstStyle/>
        <a:p>
          <a:r>
            <a:rPr lang="en-US" dirty="0"/>
            <a:t>Fetch data</a:t>
          </a:r>
        </a:p>
      </dgm:t>
    </dgm:pt>
    <dgm:pt modelId="{EC2E7C16-3126-4C39-8FFC-805E1C65CA24}" type="parTrans" cxnId="{45FE550D-D6BC-4E57-97B2-F44685AF4E54}">
      <dgm:prSet/>
      <dgm:spPr/>
      <dgm:t>
        <a:bodyPr/>
        <a:lstStyle/>
        <a:p>
          <a:endParaRPr lang="en-US"/>
        </a:p>
      </dgm:t>
    </dgm:pt>
    <dgm:pt modelId="{F9DD7C15-B17A-4563-B085-804EA1E6496F}" type="sibTrans" cxnId="{45FE550D-D6BC-4E57-97B2-F44685AF4E54}">
      <dgm:prSet/>
      <dgm:spPr/>
      <dgm:t>
        <a:bodyPr/>
        <a:lstStyle/>
        <a:p>
          <a:endParaRPr lang="en-US"/>
        </a:p>
      </dgm:t>
    </dgm:pt>
    <dgm:pt modelId="{F197D26E-D843-4EA8-BAA4-39948F650EF4}">
      <dgm:prSet phldrT="[Text]" phldr="0"/>
      <dgm:spPr/>
      <dgm:t>
        <a:bodyPr/>
        <a:lstStyle/>
        <a:p>
          <a:r>
            <a:rPr lang="en-US" dirty="0"/>
            <a:t>From web API</a:t>
          </a:r>
        </a:p>
      </dgm:t>
    </dgm:pt>
    <dgm:pt modelId="{69D16CB6-8C2A-4EB5-9C3B-7735A5EBBC3D}" type="parTrans" cxnId="{DD59C511-3CC2-4072-81EC-DC8296292C24}">
      <dgm:prSet/>
      <dgm:spPr/>
      <dgm:t>
        <a:bodyPr/>
        <a:lstStyle/>
        <a:p>
          <a:endParaRPr lang="en-US"/>
        </a:p>
      </dgm:t>
    </dgm:pt>
    <dgm:pt modelId="{A06EFE37-4A41-496F-A049-270D41D5AD99}" type="sibTrans" cxnId="{DD59C511-3CC2-4072-81EC-DC8296292C24}">
      <dgm:prSet/>
      <dgm:spPr/>
      <dgm:t>
        <a:bodyPr/>
        <a:lstStyle/>
        <a:p>
          <a:endParaRPr lang="en-US"/>
        </a:p>
      </dgm:t>
    </dgm:pt>
    <dgm:pt modelId="{5DA5E9F7-C397-4409-9257-096A65995E38}">
      <dgm:prSet phldrT="[Text]" phldr="0"/>
      <dgm:spPr/>
      <dgm:t>
        <a:bodyPr/>
        <a:lstStyle/>
        <a:p>
          <a:r>
            <a:rPr lang="en-US" dirty="0"/>
            <a:t>Data Filtering</a:t>
          </a:r>
        </a:p>
      </dgm:t>
    </dgm:pt>
    <dgm:pt modelId="{E2BCD679-099E-4878-883B-3DD710AA8420}" type="parTrans" cxnId="{C1357930-1059-47CA-9E61-55BA4757BCEF}">
      <dgm:prSet/>
      <dgm:spPr/>
      <dgm:t>
        <a:bodyPr/>
        <a:lstStyle/>
        <a:p>
          <a:endParaRPr lang="en-US"/>
        </a:p>
      </dgm:t>
    </dgm:pt>
    <dgm:pt modelId="{198C2A37-8AF4-43C9-8804-B923578F748A}" type="sibTrans" cxnId="{C1357930-1059-47CA-9E61-55BA4757BCEF}">
      <dgm:prSet/>
      <dgm:spPr/>
      <dgm:t>
        <a:bodyPr/>
        <a:lstStyle/>
        <a:p>
          <a:endParaRPr lang="en-US"/>
        </a:p>
      </dgm:t>
    </dgm:pt>
    <dgm:pt modelId="{28406B84-A261-4A29-A1D1-BFCB763C5EF3}">
      <dgm:prSet phldrT="[Text]" phldr="0"/>
      <dgm:spPr/>
      <dgm:t>
        <a:bodyPr/>
        <a:lstStyle/>
        <a:p>
          <a:r>
            <a:rPr lang="en-US" dirty="0"/>
            <a:t>Flatten into </a:t>
          </a:r>
          <a:r>
            <a:rPr lang="en-US" dirty="0" err="1"/>
            <a:t>DataFrame</a:t>
          </a:r>
          <a:endParaRPr lang="en-US" dirty="0"/>
        </a:p>
      </dgm:t>
    </dgm:pt>
    <dgm:pt modelId="{2B6D7D8A-1EF9-4CC6-BEA9-786399214617}" type="parTrans" cxnId="{7D0716BC-634A-4F6E-A711-D670795DE533}">
      <dgm:prSet/>
      <dgm:spPr/>
      <dgm:t>
        <a:bodyPr/>
        <a:lstStyle/>
        <a:p>
          <a:endParaRPr lang="en-US"/>
        </a:p>
      </dgm:t>
    </dgm:pt>
    <dgm:pt modelId="{65E92FFB-FF68-4282-BD04-A7C00BD9F745}" type="sibTrans" cxnId="{7D0716BC-634A-4F6E-A711-D670795DE533}">
      <dgm:prSet/>
      <dgm:spPr/>
      <dgm:t>
        <a:bodyPr/>
        <a:lstStyle/>
        <a:p>
          <a:endParaRPr lang="en-US"/>
        </a:p>
      </dgm:t>
    </dgm:pt>
    <dgm:pt modelId="{B87960DD-822C-4679-9675-68782BBC48D7}">
      <dgm:prSet phldrT="[Text]" phldr="0"/>
      <dgm:spPr/>
      <dgm:t>
        <a:bodyPr/>
        <a:lstStyle/>
        <a:p>
          <a:r>
            <a:rPr lang="en-US" dirty="0"/>
            <a:t>Wrangle and Enrich</a:t>
          </a:r>
        </a:p>
      </dgm:t>
    </dgm:pt>
    <dgm:pt modelId="{C0F1DCD7-90A6-4B13-9D7D-045CBB40A7AC}" type="parTrans" cxnId="{E282F13E-F68F-4C82-86A5-2CA8E4FC6F65}">
      <dgm:prSet/>
      <dgm:spPr/>
      <dgm:t>
        <a:bodyPr/>
        <a:lstStyle/>
        <a:p>
          <a:endParaRPr lang="en-US"/>
        </a:p>
      </dgm:t>
    </dgm:pt>
    <dgm:pt modelId="{5DA176CD-2291-4B89-90DA-F5354ACD2592}" type="sibTrans" cxnId="{E282F13E-F68F-4C82-86A5-2CA8E4FC6F65}">
      <dgm:prSet/>
      <dgm:spPr/>
      <dgm:t>
        <a:bodyPr/>
        <a:lstStyle/>
        <a:p>
          <a:endParaRPr lang="en-US"/>
        </a:p>
      </dgm:t>
    </dgm:pt>
    <dgm:pt modelId="{72C49116-F82D-4403-86BB-608F575FD369}">
      <dgm:prSet phldrT="[Text]" phldr="0"/>
      <dgm:spPr/>
      <dgm:t>
        <a:bodyPr/>
        <a:lstStyle/>
        <a:p>
          <a:r>
            <a:rPr lang="en-US" dirty="0"/>
            <a:t>Find mean and replace missing data</a:t>
          </a:r>
        </a:p>
      </dgm:t>
    </dgm:pt>
    <dgm:pt modelId="{C5E71790-48DB-4BE9-8C2D-AE4E549AE16A}" type="parTrans" cxnId="{391F5A84-39A9-44EB-AB4A-9B00EB0AF406}">
      <dgm:prSet/>
      <dgm:spPr/>
      <dgm:t>
        <a:bodyPr/>
        <a:lstStyle/>
        <a:p>
          <a:endParaRPr lang="en-US"/>
        </a:p>
      </dgm:t>
    </dgm:pt>
    <dgm:pt modelId="{E293D26A-51C3-4FA9-95CB-BB8FF8F0CC8D}" type="sibTrans" cxnId="{391F5A84-39A9-44EB-AB4A-9B00EB0AF406}">
      <dgm:prSet/>
      <dgm:spPr/>
      <dgm:t>
        <a:bodyPr/>
        <a:lstStyle/>
        <a:p>
          <a:endParaRPr lang="en-US"/>
        </a:p>
      </dgm:t>
    </dgm:pt>
    <dgm:pt modelId="{80724D54-7E12-4C46-BDA9-D40CB224CDFF}" type="pres">
      <dgm:prSet presAssocID="{105F95FF-F491-4ACD-B94C-99DA49A49597}" presName="rootnode" presStyleCnt="0">
        <dgm:presLayoutVars>
          <dgm:chMax/>
          <dgm:chPref/>
          <dgm:dir/>
          <dgm:animLvl val="lvl"/>
        </dgm:presLayoutVars>
      </dgm:prSet>
      <dgm:spPr/>
    </dgm:pt>
    <dgm:pt modelId="{F64F29C5-54ED-4E27-906C-9D8BCDA5A3A9}" type="pres">
      <dgm:prSet presAssocID="{E98F7080-6254-43DC-AD8A-E8606F69882C}" presName="composite" presStyleCnt="0"/>
      <dgm:spPr/>
    </dgm:pt>
    <dgm:pt modelId="{D0AFCAC6-04FB-45F9-9646-C9BD4E5AEB59}" type="pres">
      <dgm:prSet presAssocID="{E98F7080-6254-43DC-AD8A-E8606F69882C}" presName="bentUpArrow1" presStyleLbl="alignImgPlace1" presStyleIdx="0" presStyleCnt="2"/>
      <dgm:spPr/>
    </dgm:pt>
    <dgm:pt modelId="{A3223F29-3F27-43F5-A7DF-3E9CB2424595}" type="pres">
      <dgm:prSet presAssocID="{E98F7080-6254-43DC-AD8A-E8606F69882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A2B7F95-408C-4EDF-B173-C048E1BB1770}" type="pres">
      <dgm:prSet presAssocID="{E98F7080-6254-43DC-AD8A-E8606F69882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3C5823F-DC8B-4AE5-8B35-5B8EB219C200}" type="pres">
      <dgm:prSet presAssocID="{F9DD7C15-B17A-4563-B085-804EA1E6496F}" presName="sibTrans" presStyleCnt="0"/>
      <dgm:spPr/>
    </dgm:pt>
    <dgm:pt modelId="{255B2E34-41E8-4238-9A22-AB2C7E4517CF}" type="pres">
      <dgm:prSet presAssocID="{5DA5E9F7-C397-4409-9257-096A65995E38}" presName="composite" presStyleCnt="0"/>
      <dgm:spPr/>
    </dgm:pt>
    <dgm:pt modelId="{82255998-ACB7-4054-A17B-A0B08D6A0436}" type="pres">
      <dgm:prSet presAssocID="{5DA5E9F7-C397-4409-9257-096A65995E38}" presName="bentUpArrow1" presStyleLbl="alignImgPlace1" presStyleIdx="1" presStyleCnt="2"/>
      <dgm:spPr/>
    </dgm:pt>
    <dgm:pt modelId="{045B672C-22BD-4B7F-B975-83BED436E627}" type="pres">
      <dgm:prSet presAssocID="{5DA5E9F7-C397-4409-9257-096A65995E3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6C4B514-FC70-4B21-8EBB-FE67C85EE274}" type="pres">
      <dgm:prSet presAssocID="{5DA5E9F7-C397-4409-9257-096A65995E3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4DB21AF-C077-4E5F-8447-20F1B2095423}" type="pres">
      <dgm:prSet presAssocID="{198C2A37-8AF4-43C9-8804-B923578F748A}" presName="sibTrans" presStyleCnt="0"/>
      <dgm:spPr/>
    </dgm:pt>
    <dgm:pt modelId="{1980C30C-0843-41D4-B62D-E8CE310E6A56}" type="pres">
      <dgm:prSet presAssocID="{B87960DD-822C-4679-9675-68782BBC48D7}" presName="composite" presStyleCnt="0"/>
      <dgm:spPr/>
    </dgm:pt>
    <dgm:pt modelId="{3E5D4EF2-86C7-4005-87AD-F42A02354781}" type="pres">
      <dgm:prSet presAssocID="{B87960DD-822C-4679-9675-68782BBC48D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0A10350A-A7BE-4D7A-89C6-4E0BDA772780}" type="pres">
      <dgm:prSet presAssocID="{B87960DD-822C-4679-9675-68782BBC48D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5FE550D-D6BC-4E57-97B2-F44685AF4E54}" srcId="{105F95FF-F491-4ACD-B94C-99DA49A49597}" destId="{E98F7080-6254-43DC-AD8A-E8606F69882C}" srcOrd="0" destOrd="0" parTransId="{EC2E7C16-3126-4C39-8FFC-805E1C65CA24}" sibTransId="{F9DD7C15-B17A-4563-B085-804EA1E6496F}"/>
    <dgm:cxn modelId="{DD59C511-3CC2-4072-81EC-DC8296292C24}" srcId="{E98F7080-6254-43DC-AD8A-E8606F69882C}" destId="{F197D26E-D843-4EA8-BAA4-39948F650EF4}" srcOrd="0" destOrd="0" parTransId="{69D16CB6-8C2A-4EB5-9C3B-7735A5EBBC3D}" sibTransId="{A06EFE37-4A41-496F-A049-270D41D5AD99}"/>
    <dgm:cxn modelId="{F840DD1C-0390-4541-A0B5-6B18C7BEE0E8}" type="presOf" srcId="{B87960DD-822C-4679-9675-68782BBC48D7}" destId="{3E5D4EF2-86C7-4005-87AD-F42A02354781}" srcOrd="0" destOrd="0" presId="urn:microsoft.com/office/officeart/2005/8/layout/StepDownProcess"/>
    <dgm:cxn modelId="{C1357930-1059-47CA-9E61-55BA4757BCEF}" srcId="{105F95FF-F491-4ACD-B94C-99DA49A49597}" destId="{5DA5E9F7-C397-4409-9257-096A65995E38}" srcOrd="1" destOrd="0" parTransId="{E2BCD679-099E-4878-883B-3DD710AA8420}" sibTransId="{198C2A37-8AF4-43C9-8804-B923578F748A}"/>
    <dgm:cxn modelId="{E282F13E-F68F-4C82-86A5-2CA8E4FC6F65}" srcId="{105F95FF-F491-4ACD-B94C-99DA49A49597}" destId="{B87960DD-822C-4679-9675-68782BBC48D7}" srcOrd="2" destOrd="0" parTransId="{C0F1DCD7-90A6-4B13-9D7D-045CBB40A7AC}" sibTransId="{5DA176CD-2291-4B89-90DA-F5354ACD2592}"/>
    <dgm:cxn modelId="{84907845-ABD7-423E-80B7-026DB1C7070A}" type="presOf" srcId="{5DA5E9F7-C397-4409-9257-096A65995E38}" destId="{045B672C-22BD-4B7F-B975-83BED436E627}" srcOrd="0" destOrd="0" presId="urn:microsoft.com/office/officeart/2005/8/layout/StepDownProcess"/>
    <dgm:cxn modelId="{A6DC4780-9F74-4127-BBC0-73929DF9CF4C}" type="presOf" srcId="{E98F7080-6254-43DC-AD8A-E8606F69882C}" destId="{A3223F29-3F27-43F5-A7DF-3E9CB2424595}" srcOrd="0" destOrd="0" presId="urn:microsoft.com/office/officeart/2005/8/layout/StepDownProcess"/>
    <dgm:cxn modelId="{391F5A84-39A9-44EB-AB4A-9B00EB0AF406}" srcId="{B87960DD-822C-4679-9675-68782BBC48D7}" destId="{72C49116-F82D-4403-86BB-608F575FD369}" srcOrd="0" destOrd="0" parTransId="{C5E71790-48DB-4BE9-8C2D-AE4E549AE16A}" sibTransId="{E293D26A-51C3-4FA9-95CB-BB8FF8F0CC8D}"/>
    <dgm:cxn modelId="{997B9BA6-A6A9-4630-A4CA-7FB7CE45EDF6}" type="presOf" srcId="{105F95FF-F491-4ACD-B94C-99DA49A49597}" destId="{80724D54-7E12-4C46-BDA9-D40CB224CDFF}" srcOrd="0" destOrd="0" presId="urn:microsoft.com/office/officeart/2005/8/layout/StepDownProcess"/>
    <dgm:cxn modelId="{7D0716BC-634A-4F6E-A711-D670795DE533}" srcId="{5DA5E9F7-C397-4409-9257-096A65995E38}" destId="{28406B84-A261-4A29-A1D1-BFCB763C5EF3}" srcOrd="0" destOrd="0" parTransId="{2B6D7D8A-1EF9-4CC6-BEA9-786399214617}" sibTransId="{65E92FFB-FF68-4282-BD04-A7C00BD9F745}"/>
    <dgm:cxn modelId="{DA8470D7-1EBF-4C6E-ACE6-14EE7CC54598}" type="presOf" srcId="{F197D26E-D843-4EA8-BAA4-39948F650EF4}" destId="{9A2B7F95-408C-4EDF-B173-C048E1BB1770}" srcOrd="0" destOrd="0" presId="urn:microsoft.com/office/officeart/2005/8/layout/StepDownProcess"/>
    <dgm:cxn modelId="{A01A32D8-54CF-4AE5-BDDF-60600349B0BB}" type="presOf" srcId="{28406B84-A261-4A29-A1D1-BFCB763C5EF3}" destId="{06C4B514-FC70-4B21-8EBB-FE67C85EE274}" srcOrd="0" destOrd="0" presId="urn:microsoft.com/office/officeart/2005/8/layout/StepDownProcess"/>
    <dgm:cxn modelId="{AD2485FC-0D84-4B3A-B835-62CBA6D448E1}" type="presOf" srcId="{72C49116-F82D-4403-86BB-608F575FD369}" destId="{0A10350A-A7BE-4D7A-89C6-4E0BDA772780}" srcOrd="0" destOrd="0" presId="urn:microsoft.com/office/officeart/2005/8/layout/StepDownProcess"/>
    <dgm:cxn modelId="{11A423C7-1B4E-4EB0-9357-42DC21F26A54}" type="presParOf" srcId="{80724D54-7E12-4C46-BDA9-D40CB224CDFF}" destId="{F64F29C5-54ED-4E27-906C-9D8BCDA5A3A9}" srcOrd="0" destOrd="0" presId="urn:microsoft.com/office/officeart/2005/8/layout/StepDownProcess"/>
    <dgm:cxn modelId="{EEEA839F-CDB6-4D5F-B6D5-A4A2550DBABB}" type="presParOf" srcId="{F64F29C5-54ED-4E27-906C-9D8BCDA5A3A9}" destId="{D0AFCAC6-04FB-45F9-9646-C9BD4E5AEB59}" srcOrd="0" destOrd="0" presId="urn:microsoft.com/office/officeart/2005/8/layout/StepDownProcess"/>
    <dgm:cxn modelId="{7BA331F7-01FC-485B-AAFF-70AC162A9E2B}" type="presParOf" srcId="{F64F29C5-54ED-4E27-906C-9D8BCDA5A3A9}" destId="{A3223F29-3F27-43F5-A7DF-3E9CB2424595}" srcOrd="1" destOrd="0" presId="urn:microsoft.com/office/officeart/2005/8/layout/StepDownProcess"/>
    <dgm:cxn modelId="{D01F536A-4E9E-40F7-A83D-1E94E6A322A7}" type="presParOf" srcId="{F64F29C5-54ED-4E27-906C-9D8BCDA5A3A9}" destId="{9A2B7F95-408C-4EDF-B173-C048E1BB1770}" srcOrd="2" destOrd="0" presId="urn:microsoft.com/office/officeart/2005/8/layout/StepDownProcess"/>
    <dgm:cxn modelId="{7799848B-1AB6-4127-8EC6-13A7C519F65C}" type="presParOf" srcId="{80724D54-7E12-4C46-BDA9-D40CB224CDFF}" destId="{73C5823F-DC8B-4AE5-8B35-5B8EB219C200}" srcOrd="1" destOrd="0" presId="urn:microsoft.com/office/officeart/2005/8/layout/StepDownProcess"/>
    <dgm:cxn modelId="{DB3D3CD0-D0BF-41A6-AB57-E8E5BE12C389}" type="presParOf" srcId="{80724D54-7E12-4C46-BDA9-D40CB224CDFF}" destId="{255B2E34-41E8-4238-9A22-AB2C7E4517CF}" srcOrd="2" destOrd="0" presId="urn:microsoft.com/office/officeart/2005/8/layout/StepDownProcess"/>
    <dgm:cxn modelId="{96F6D866-5D41-4D66-80E3-DF3C991DEAC9}" type="presParOf" srcId="{255B2E34-41E8-4238-9A22-AB2C7E4517CF}" destId="{82255998-ACB7-4054-A17B-A0B08D6A0436}" srcOrd="0" destOrd="0" presId="urn:microsoft.com/office/officeart/2005/8/layout/StepDownProcess"/>
    <dgm:cxn modelId="{BF7FD913-3779-42BF-8E4C-D8F6C2D28B3C}" type="presParOf" srcId="{255B2E34-41E8-4238-9A22-AB2C7E4517CF}" destId="{045B672C-22BD-4B7F-B975-83BED436E627}" srcOrd="1" destOrd="0" presId="urn:microsoft.com/office/officeart/2005/8/layout/StepDownProcess"/>
    <dgm:cxn modelId="{53B0773C-5EAB-4C74-AD4A-2639770E6381}" type="presParOf" srcId="{255B2E34-41E8-4238-9A22-AB2C7E4517CF}" destId="{06C4B514-FC70-4B21-8EBB-FE67C85EE274}" srcOrd="2" destOrd="0" presId="urn:microsoft.com/office/officeart/2005/8/layout/StepDownProcess"/>
    <dgm:cxn modelId="{6099BF3F-5760-437F-A826-D17A6603FFA6}" type="presParOf" srcId="{80724D54-7E12-4C46-BDA9-D40CB224CDFF}" destId="{54DB21AF-C077-4E5F-8447-20F1B2095423}" srcOrd="3" destOrd="0" presId="urn:microsoft.com/office/officeart/2005/8/layout/StepDownProcess"/>
    <dgm:cxn modelId="{C5DE4109-B247-4F40-9ABF-9C920B1AD0EA}" type="presParOf" srcId="{80724D54-7E12-4C46-BDA9-D40CB224CDFF}" destId="{1980C30C-0843-41D4-B62D-E8CE310E6A56}" srcOrd="4" destOrd="0" presId="urn:microsoft.com/office/officeart/2005/8/layout/StepDownProcess"/>
    <dgm:cxn modelId="{95A3E000-B082-4F18-882E-A2C075FFAE83}" type="presParOf" srcId="{1980C30C-0843-41D4-B62D-E8CE310E6A56}" destId="{3E5D4EF2-86C7-4005-87AD-F42A02354781}" srcOrd="0" destOrd="0" presId="urn:microsoft.com/office/officeart/2005/8/layout/StepDownProcess"/>
    <dgm:cxn modelId="{C972D726-AF30-4957-924A-EFAD9312CFC6}" type="presParOf" srcId="{1980C30C-0843-41D4-B62D-E8CE310E6A56}" destId="{0A10350A-A7BE-4D7A-89C6-4E0BDA77278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5F95FF-F491-4ACD-B94C-99DA49A4959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8F7080-6254-43DC-AD8A-E8606F69882C}">
      <dgm:prSet phldrT="[Text]" phldr="0"/>
      <dgm:spPr/>
      <dgm:t>
        <a:bodyPr/>
        <a:lstStyle/>
        <a:p>
          <a:r>
            <a:rPr lang="en-US" dirty="0"/>
            <a:t>Fetch data</a:t>
          </a:r>
        </a:p>
      </dgm:t>
    </dgm:pt>
    <dgm:pt modelId="{EC2E7C16-3126-4C39-8FFC-805E1C65CA24}" type="parTrans" cxnId="{45FE550D-D6BC-4E57-97B2-F44685AF4E54}">
      <dgm:prSet/>
      <dgm:spPr/>
      <dgm:t>
        <a:bodyPr/>
        <a:lstStyle/>
        <a:p>
          <a:endParaRPr lang="en-US"/>
        </a:p>
      </dgm:t>
    </dgm:pt>
    <dgm:pt modelId="{F9DD7C15-B17A-4563-B085-804EA1E6496F}" type="sibTrans" cxnId="{45FE550D-D6BC-4E57-97B2-F44685AF4E54}">
      <dgm:prSet/>
      <dgm:spPr/>
      <dgm:t>
        <a:bodyPr/>
        <a:lstStyle/>
        <a:p>
          <a:endParaRPr lang="en-US"/>
        </a:p>
      </dgm:t>
    </dgm:pt>
    <dgm:pt modelId="{F197D26E-D843-4EA8-BAA4-39948F650EF4}">
      <dgm:prSet phldrT="[Text]" phldr="0"/>
      <dgm:spPr/>
      <dgm:t>
        <a:bodyPr/>
        <a:lstStyle/>
        <a:p>
          <a:r>
            <a:rPr lang="en-US" dirty="0"/>
            <a:t>From web scrapping</a:t>
          </a:r>
        </a:p>
      </dgm:t>
    </dgm:pt>
    <dgm:pt modelId="{69D16CB6-8C2A-4EB5-9C3B-7735A5EBBC3D}" type="parTrans" cxnId="{DD59C511-3CC2-4072-81EC-DC8296292C24}">
      <dgm:prSet/>
      <dgm:spPr/>
      <dgm:t>
        <a:bodyPr/>
        <a:lstStyle/>
        <a:p>
          <a:endParaRPr lang="en-US"/>
        </a:p>
      </dgm:t>
    </dgm:pt>
    <dgm:pt modelId="{A06EFE37-4A41-496F-A049-270D41D5AD99}" type="sibTrans" cxnId="{DD59C511-3CC2-4072-81EC-DC8296292C24}">
      <dgm:prSet/>
      <dgm:spPr/>
      <dgm:t>
        <a:bodyPr/>
        <a:lstStyle/>
        <a:p>
          <a:endParaRPr lang="en-US"/>
        </a:p>
      </dgm:t>
    </dgm:pt>
    <dgm:pt modelId="{5DA5E9F7-C397-4409-9257-096A65995E38}">
      <dgm:prSet phldrT="[Text]" phldr="0"/>
      <dgm:spPr/>
      <dgm:t>
        <a:bodyPr/>
        <a:lstStyle/>
        <a:p>
          <a:r>
            <a:rPr lang="en-US" dirty="0"/>
            <a:t>Data Conversion</a:t>
          </a:r>
        </a:p>
      </dgm:t>
    </dgm:pt>
    <dgm:pt modelId="{E2BCD679-099E-4878-883B-3DD710AA8420}" type="parTrans" cxnId="{C1357930-1059-47CA-9E61-55BA4757BCEF}">
      <dgm:prSet/>
      <dgm:spPr/>
      <dgm:t>
        <a:bodyPr/>
        <a:lstStyle/>
        <a:p>
          <a:endParaRPr lang="en-US"/>
        </a:p>
      </dgm:t>
    </dgm:pt>
    <dgm:pt modelId="{198C2A37-8AF4-43C9-8804-B923578F748A}" type="sibTrans" cxnId="{C1357930-1059-47CA-9E61-55BA4757BCEF}">
      <dgm:prSet/>
      <dgm:spPr/>
      <dgm:t>
        <a:bodyPr/>
        <a:lstStyle/>
        <a:p>
          <a:endParaRPr lang="en-US"/>
        </a:p>
      </dgm:t>
    </dgm:pt>
    <dgm:pt modelId="{28406B84-A261-4A29-A1D1-BFCB763C5EF3}">
      <dgm:prSet phldrT="[Text]" phldr="0"/>
      <dgm:spPr/>
      <dgm:t>
        <a:bodyPr/>
        <a:lstStyle/>
        <a:p>
          <a:r>
            <a:rPr lang="en-US" dirty="0"/>
            <a:t>Convert values columns/rows</a:t>
          </a:r>
        </a:p>
      </dgm:t>
    </dgm:pt>
    <dgm:pt modelId="{2B6D7D8A-1EF9-4CC6-BEA9-786399214617}" type="parTrans" cxnId="{7D0716BC-634A-4F6E-A711-D670795DE533}">
      <dgm:prSet/>
      <dgm:spPr/>
      <dgm:t>
        <a:bodyPr/>
        <a:lstStyle/>
        <a:p>
          <a:endParaRPr lang="en-US"/>
        </a:p>
      </dgm:t>
    </dgm:pt>
    <dgm:pt modelId="{65E92FFB-FF68-4282-BD04-A7C00BD9F745}" type="sibTrans" cxnId="{7D0716BC-634A-4F6E-A711-D670795DE533}">
      <dgm:prSet/>
      <dgm:spPr/>
      <dgm:t>
        <a:bodyPr/>
        <a:lstStyle/>
        <a:p>
          <a:endParaRPr lang="en-US"/>
        </a:p>
      </dgm:t>
    </dgm:pt>
    <dgm:pt modelId="{B87960DD-822C-4679-9675-68782BBC48D7}">
      <dgm:prSet phldrT="[Text]" phldr="0"/>
      <dgm:spPr/>
      <dgm:t>
        <a:bodyPr/>
        <a:lstStyle/>
        <a:p>
          <a:r>
            <a:rPr lang="en-US" dirty="0"/>
            <a:t>Populate </a:t>
          </a:r>
          <a:r>
            <a:rPr lang="en-US" dirty="0" err="1"/>
            <a:t>DataFrame</a:t>
          </a:r>
          <a:endParaRPr lang="en-US" dirty="0"/>
        </a:p>
      </dgm:t>
    </dgm:pt>
    <dgm:pt modelId="{C0F1DCD7-90A6-4B13-9D7D-045CBB40A7AC}" type="parTrans" cxnId="{E282F13E-F68F-4C82-86A5-2CA8E4FC6F65}">
      <dgm:prSet/>
      <dgm:spPr/>
      <dgm:t>
        <a:bodyPr/>
        <a:lstStyle/>
        <a:p>
          <a:endParaRPr lang="en-US"/>
        </a:p>
      </dgm:t>
    </dgm:pt>
    <dgm:pt modelId="{5DA176CD-2291-4B89-90DA-F5354ACD2592}" type="sibTrans" cxnId="{E282F13E-F68F-4C82-86A5-2CA8E4FC6F65}">
      <dgm:prSet/>
      <dgm:spPr/>
      <dgm:t>
        <a:bodyPr/>
        <a:lstStyle/>
        <a:p>
          <a:endParaRPr lang="en-US"/>
        </a:p>
      </dgm:t>
    </dgm:pt>
    <dgm:pt modelId="{72C49116-F82D-4403-86BB-608F575FD369}">
      <dgm:prSet phldrT="[Text]" phldr="0"/>
      <dgm:spPr/>
      <dgm:t>
        <a:bodyPr/>
        <a:lstStyle/>
        <a:p>
          <a:r>
            <a:rPr lang="en-US" dirty="0"/>
            <a:t>For analysis</a:t>
          </a:r>
        </a:p>
      </dgm:t>
    </dgm:pt>
    <dgm:pt modelId="{C5E71790-48DB-4BE9-8C2D-AE4E549AE16A}" type="parTrans" cxnId="{391F5A84-39A9-44EB-AB4A-9B00EB0AF406}">
      <dgm:prSet/>
      <dgm:spPr/>
      <dgm:t>
        <a:bodyPr/>
        <a:lstStyle/>
        <a:p>
          <a:endParaRPr lang="en-US"/>
        </a:p>
      </dgm:t>
    </dgm:pt>
    <dgm:pt modelId="{E293D26A-51C3-4FA9-95CB-BB8FF8F0CC8D}" type="sibTrans" cxnId="{391F5A84-39A9-44EB-AB4A-9B00EB0AF406}">
      <dgm:prSet/>
      <dgm:spPr/>
      <dgm:t>
        <a:bodyPr/>
        <a:lstStyle/>
        <a:p>
          <a:endParaRPr lang="en-US"/>
        </a:p>
      </dgm:t>
    </dgm:pt>
    <dgm:pt modelId="{80724D54-7E12-4C46-BDA9-D40CB224CDFF}" type="pres">
      <dgm:prSet presAssocID="{105F95FF-F491-4ACD-B94C-99DA49A49597}" presName="rootnode" presStyleCnt="0">
        <dgm:presLayoutVars>
          <dgm:chMax/>
          <dgm:chPref/>
          <dgm:dir/>
          <dgm:animLvl val="lvl"/>
        </dgm:presLayoutVars>
      </dgm:prSet>
      <dgm:spPr/>
    </dgm:pt>
    <dgm:pt modelId="{F64F29C5-54ED-4E27-906C-9D8BCDA5A3A9}" type="pres">
      <dgm:prSet presAssocID="{E98F7080-6254-43DC-AD8A-E8606F69882C}" presName="composite" presStyleCnt="0"/>
      <dgm:spPr/>
    </dgm:pt>
    <dgm:pt modelId="{D0AFCAC6-04FB-45F9-9646-C9BD4E5AEB59}" type="pres">
      <dgm:prSet presAssocID="{E98F7080-6254-43DC-AD8A-E8606F69882C}" presName="bentUpArrow1" presStyleLbl="alignImgPlace1" presStyleIdx="0" presStyleCnt="2"/>
      <dgm:spPr/>
    </dgm:pt>
    <dgm:pt modelId="{A3223F29-3F27-43F5-A7DF-3E9CB2424595}" type="pres">
      <dgm:prSet presAssocID="{E98F7080-6254-43DC-AD8A-E8606F69882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A2B7F95-408C-4EDF-B173-C048E1BB1770}" type="pres">
      <dgm:prSet presAssocID="{E98F7080-6254-43DC-AD8A-E8606F69882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3C5823F-DC8B-4AE5-8B35-5B8EB219C200}" type="pres">
      <dgm:prSet presAssocID="{F9DD7C15-B17A-4563-B085-804EA1E6496F}" presName="sibTrans" presStyleCnt="0"/>
      <dgm:spPr/>
    </dgm:pt>
    <dgm:pt modelId="{255B2E34-41E8-4238-9A22-AB2C7E4517CF}" type="pres">
      <dgm:prSet presAssocID="{5DA5E9F7-C397-4409-9257-096A65995E38}" presName="composite" presStyleCnt="0"/>
      <dgm:spPr/>
    </dgm:pt>
    <dgm:pt modelId="{82255998-ACB7-4054-A17B-A0B08D6A0436}" type="pres">
      <dgm:prSet presAssocID="{5DA5E9F7-C397-4409-9257-096A65995E38}" presName="bentUpArrow1" presStyleLbl="alignImgPlace1" presStyleIdx="1" presStyleCnt="2"/>
      <dgm:spPr/>
    </dgm:pt>
    <dgm:pt modelId="{045B672C-22BD-4B7F-B975-83BED436E627}" type="pres">
      <dgm:prSet presAssocID="{5DA5E9F7-C397-4409-9257-096A65995E3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6C4B514-FC70-4B21-8EBB-FE67C85EE274}" type="pres">
      <dgm:prSet presAssocID="{5DA5E9F7-C397-4409-9257-096A65995E3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4DB21AF-C077-4E5F-8447-20F1B2095423}" type="pres">
      <dgm:prSet presAssocID="{198C2A37-8AF4-43C9-8804-B923578F748A}" presName="sibTrans" presStyleCnt="0"/>
      <dgm:spPr/>
    </dgm:pt>
    <dgm:pt modelId="{1980C30C-0843-41D4-B62D-E8CE310E6A56}" type="pres">
      <dgm:prSet presAssocID="{B87960DD-822C-4679-9675-68782BBC48D7}" presName="composite" presStyleCnt="0"/>
      <dgm:spPr/>
    </dgm:pt>
    <dgm:pt modelId="{3E5D4EF2-86C7-4005-87AD-F42A02354781}" type="pres">
      <dgm:prSet presAssocID="{B87960DD-822C-4679-9675-68782BBC48D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0A10350A-A7BE-4D7A-89C6-4E0BDA772780}" type="pres">
      <dgm:prSet presAssocID="{B87960DD-822C-4679-9675-68782BBC48D7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5FE550D-D6BC-4E57-97B2-F44685AF4E54}" srcId="{105F95FF-F491-4ACD-B94C-99DA49A49597}" destId="{E98F7080-6254-43DC-AD8A-E8606F69882C}" srcOrd="0" destOrd="0" parTransId="{EC2E7C16-3126-4C39-8FFC-805E1C65CA24}" sibTransId="{F9DD7C15-B17A-4563-B085-804EA1E6496F}"/>
    <dgm:cxn modelId="{DD59C511-3CC2-4072-81EC-DC8296292C24}" srcId="{E98F7080-6254-43DC-AD8A-E8606F69882C}" destId="{F197D26E-D843-4EA8-BAA4-39948F650EF4}" srcOrd="0" destOrd="0" parTransId="{69D16CB6-8C2A-4EB5-9C3B-7735A5EBBC3D}" sibTransId="{A06EFE37-4A41-496F-A049-270D41D5AD99}"/>
    <dgm:cxn modelId="{F840DD1C-0390-4541-A0B5-6B18C7BEE0E8}" type="presOf" srcId="{B87960DD-822C-4679-9675-68782BBC48D7}" destId="{3E5D4EF2-86C7-4005-87AD-F42A02354781}" srcOrd="0" destOrd="0" presId="urn:microsoft.com/office/officeart/2005/8/layout/StepDownProcess"/>
    <dgm:cxn modelId="{C1357930-1059-47CA-9E61-55BA4757BCEF}" srcId="{105F95FF-F491-4ACD-B94C-99DA49A49597}" destId="{5DA5E9F7-C397-4409-9257-096A65995E38}" srcOrd="1" destOrd="0" parTransId="{E2BCD679-099E-4878-883B-3DD710AA8420}" sibTransId="{198C2A37-8AF4-43C9-8804-B923578F748A}"/>
    <dgm:cxn modelId="{E282F13E-F68F-4C82-86A5-2CA8E4FC6F65}" srcId="{105F95FF-F491-4ACD-B94C-99DA49A49597}" destId="{B87960DD-822C-4679-9675-68782BBC48D7}" srcOrd="2" destOrd="0" parTransId="{C0F1DCD7-90A6-4B13-9D7D-045CBB40A7AC}" sibTransId="{5DA176CD-2291-4B89-90DA-F5354ACD2592}"/>
    <dgm:cxn modelId="{84907845-ABD7-423E-80B7-026DB1C7070A}" type="presOf" srcId="{5DA5E9F7-C397-4409-9257-096A65995E38}" destId="{045B672C-22BD-4B7F-B975-83BED436E627}" srcOrd="0" destOrd="0" presId="urn:microsoft.com/office/officeart/2005/8/layout/StepDownProcess"/>
    <dgm:cxn modelId="{A6DC4780-9F74-4127-BBC0-73929DF9CF4C}" type="presOf" srcId="{E98F7080-6254-43DC-AD8A-E8606F69882C}" destId="{A3223F29-3F27-43F5-A7DF-3E9CB2424595}" srcOrd="0" destOrd="0" presId="urn:microsoft.com/office/officeart/2005/8/layout/StepDownProcess"/>
    <dgm:cxn modelId="{391F5A84-39A9-44EB-AB4A-9B00EB0AF406}" srcId="{B87960DD-822C-4679-9675-68782BBC48D7}" destId="{72C49116-F82D-4403-86BB-608F575FD369}" srcOrd="0" destOrd="0" parTransId="{C5E71790-48DB-4BE9-8C2D-AE4E549AE16A}" sibTransId="{E293D26A-51C3-4FA9-95CB-BB8FF8F0CC8D}"/>
    <dgm:cxn modelId="{997B9BA6-A6A9-4630-A4CA-7FB7CE45EDF6}" type="presOf" srcId="{105F95FF-F491-4ACD-B94C-99DA49A49597}" destId="{80724D54-7E12-4C46-BDA9-D40CB224CDFF}" srcOrd="0" destOrd="0" presId="urn:microsoft.com/office/officeart/2005/8/layout/StepDownProcess"/>
    <dgm:cxn modelId="{7D0716BC-634A-4F6E-A711-D670795DE533}" srcId="{5DA5E9F7-C397-4409-9257-096A65995E38}" destId="{28406B84-A261-4A29-A1D1-BFCB763C5EF3}" srcOrd="0" destOrd="0" parTransId="{2B6D7D8A-1EF9-4CC6-BEA9-786399214617}" sibTransId="{65E92FFB-FF68-4282-BD04-A7C00BD9F745}"/>
    <dgm:cxn modelId="{DA8470D7-1EBF-4C6E-ACE6-14EE7CC54598}" type="presOf" srcId="{F197D26E-D843-4EA8-BAA4-39948F650EF4}" destId="{9A2B7F95-408C-4EDF-B173-C048E1BB1770}" srcOrd="0" destOrd="0" presId="urn:microsoft.com/office/officeart/2005/8/layout/StepDownProcess"/>
    <dgm:cxn modelId="{A01A32D8-54CF-4AE5-BDDF-60600349B0BB}" type="presOf" srcId="{28406B84-A261-4A29-A1D1-BFCB763C5EF3}" destId="{06C4B514-FC70-4B21-8EBB-FE67C85EE274}" srcOrd="0" destOrd="0" presId="urn:microsoft.com/office/officeart/2005/8/layout/StepDownProcess"/>
    <dgm:cxn modelId="{AD2485FC-0D84-4B3A-B835-62CBA6D448E1}" type="presOf" srcId="{72C49116-F82D-4403-86BB-608F575FD369}" destId="{0A10350A-A7BE-4D7A-89C6-4E0BDA772780}" srcOrd="0" destOrd="0" presId="urn:microsoft.com/office/officeart/2005/8/layout/StepDownProcess"/>
    <dgm:cxn modelId="{11A423C7-1B4E-4EB0-9357-42DC21F26A54}" type="presParOf" srcId="{80724D54-7E12-4C46-BDA9-D40CB224CDFF}" destId="{F64F29C5-54ED-4E27-906C-9D8BCDA5A3A9}" srcOrd="0" destOrd="0" presId="urn:microsoft.com/office/officeart/2005/8/layout/StepDownProcess"/>
    <dgm:cxn modelId="{EEEA839F-CDB6-4D5F-B6D5-A4A2550DBABB}" type="presParOf" srcId="{F64F29C5-54ED-4E27-906C-9D8BCDA5A3A9}" destId="{D0AFCAC6-04FB-45F9-9646-C9BD4E5AEB59}" srcOrd="0" destOrd="0" presId="urn:microsoft.com/office/officeart/2005/8/layout/StepDownProcess"/>
    <dgm:cxn modelId="{7BA331F7-01FC-485B-AAFF-70AC162A9E2B}" type="presParOf" srcId="{F64F29C5-54ED-4E27-906C-9D8BCDA5A3A9}" destId="{A3223F29-3F27-43F5-A7DF-3E9CB2424595}" srcOrd="1" destOrd="0" presId="urn:microsoft.com/office/officeart/2005/8/layout/StepDownProcess"/>
    <dgm:cxn modelId="{D01F536A-4E9E-40F7-A83D-1E94E6A322A7}" type="presParOf" srcId="{F64F29C5-54ED-4E27-906C-9D8BCDA5A3A9}" destId="{9A2B7F95-408C-4EDF-B173-C048E1BB1770}" srcOrd="2" destOrd="0" presId="urn:microsoft.com/office/officeart/2005/8/layout/StepDownProcess"/>
    <dgm:cxn modelId="{7799848B-1AB6-4127-8EC6-13A7C519F65C}" type="presParOf" srcId="{80724D54-7E12-4C46-BDA9-D40CB224CDFF}" destId="{73C5823F-DC8B-4AE5-8B35-5B8EB219C200}" srcOrd="1" destOrd="0" presId="urn:microsoft.com/office/officeart/2005/8/layout/StepDownProcess"/>
    <dgm:cxn modelId="{DB3D3CD0-D0BF-41A6-AB57-E8E5BE12C389}" type="presParOf" srcId="{80724D54-7E12-4C46-BDA9-D40CB224CDFF}" destId="{255B2E34-41E8-4238-9A22-AB2C7E4517CF}" srcOrd="2" destOrd="0" presId="urn:microsoft.com/office/officeart/2005/8/layout/StepDownProcess"/>
    <dgm:cxn modelId="{96F6D866-5D41-4D66-80E3-DF3C991DEAC9}" type="presParOf" srcId="{255B2E34-41E8-4238-9A22-AB2C7E4517CF}" destId="{82255998-ACB7-4054-A17B-A0B08D6A0436}" srcOrd="0" destOrd="0" presId="urn:microsoft.com/office/officeart/2005/8/layout/StepDownProcess"/>
    <dgm:cxn modelId="{BF7FD913-3779-42BF-8E4C-D8F6C2D28B3C}" type="presParOf" srcId="{255B2E34-41E8-4238-9A22-AB2C7E4517CF}" destId="{045B672C-22BD-4B7F-B975-83BED436E627}" srcOrd="1" destOrd="0" presId="urn:microsoft.com/office/officeart/2005/8/layout/StepDownProcess"/>
    <dgm:cxn modelId="{53B0773C-5EAB-4C74-AD4A-2639770E6381}" type="presParOf" srcId="{255B2E34-41E8-4238-9A22-AB2C7E4517CF}" destId="{06C4B514-FC70-4B21-8EBB-FE67C85EE274}" srcOrd="2" destOrd="0" presId="urn:microsoft.com/office/officeart/2005/8/layout/StepDownProcess"/>
    <dgm:cxn modelId="{6099BF3F-5760-437F-A826-D17A6603FFA6}" type="presParOf" srcId="{80724D54-7E12-4C46-BDA9-D40CB224CDFF}" destId="{54DB21AF-C077-4E5F-8447-20F1B2095423}" srcOrd="3" destOrd="0" presId="urn:microsoft.com/office/officeart/2005/8/layout/StepDownProcess"/>
    <dgm:cxn modelId="{C5DE4109-B247-4F40-9ABF-9C920B1AD0EA}" type="presParOf" srcId="{80724D54-7E12-4C46-BDA9-D40CB224CDFF}" destId="{1980C30C-0843-41D4-B62D-E8CE310E6A56}" srcOrd="4" destOrd="0" presId="urn:microsoft.com/office/officeart/2005/8/layout/StepDownProcess"/>
    <dgm:cxn modelId="{95A3E000-B082-4F18-882E-A2C075FFAE83}" type="presParOf" srcId="{1980C30C-0843-41D4-B62D-E8CE310E6A56}" destId="{3E5D4EF2-86C7-4005-87AD-F42A02354781}" srcOrd="0" destOrd="0" presId="urn:microsoft.com/office/officeart/2005/8/layout/StepDownProcess"/>
    <dgm:cxn modelId="{C972D726-AF30-4957-924A-EFAD9312CFC6}" type="presParOf" srcId="{1980C30C-0843-41D4-B62D-E8CE310E6A56}" destId="{0A10350A-A7BE-4D7A-89C6-4E0BDA77278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5F95FF-F491-4ACD-B94C-99DA49A4959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8F7080-6254-43DC-AD8A-E8606F69882C}">
      <dgm:prSet phldrT="[Text]" phldr="0"/>
      <dgm:spPr/>
      <dgm:t>
        <a:bodyPr/>
        <a:lstStyle/>
        <a:p>
          <a:r>
            <a:rPr lang="en-US" dirty="0"/>
            <a:t>Data Exploration</a:t>
          </a:r>
        </a:p>
      </dgm:t>
    </dgm:pt>
    <dgm:pt modelId="{EC2E7C16-3126-4C39-8FFC-805E1C65CA24}" type="parTrans" cxnId="{45FE550D-D6BC-4E57-97B2-F44685AF4E54}">
      <dgm:prSet/>
      <dgm:spPr/>
      <dgm:t>
        <a:bodyPr/>
        <a:lstStyle/>
        <a:p>
          <a:endParaRPr lang="en-US"/>
        </a:p>
      </dgm:t>
    </dgm:pt>
    <dgm:pt modelId="{F9DD7C15-B17A-4563-B085-804EA1E6496F}" type="sibTrans" cxnId="{45FE550D-D6BC-4E57-97B2-F44685AF4E54}">
      <dgm:prSet/>
      <dgm:spPr/>
      <dgm:t>
        <a:bodyPr/>
        <a:lstStyle/>
        <a:p>
          <a:endParaRPr lang="en-US"/>
        </a:p>
      </dgm:t>
    </dgm:pt>
    <dgm:pt modelId="{5DA5E9F7-C397-4409-9257-096A65995E38}">
      <dgm:prSet phldrT="[Text]" phldr="0"/>
      <dgm:spPr/>
      <dgm:t>
        <a:bodyPr/>
        <a:lstStyle/>
        <a:p>
          <a:r>
            <a:rPr lang="en-US" dirty="0"/>
            <a:t>Label Identification</a:t>
          </a:r>
        </a:p>
      </dgm:t>
    </dgm:pt>
    <dgm:pt modelId="{E2BCD679-099E-4878-883B-3DD710AA8420}" type="parTrans" cxnId="{C1357930-1059-47CA-9E61-55BA4757BCEF}">
      <dgm:prSet/>
      <dgm:spPr/>
      <dgm:t>
        <a:bodyPr/>
        <a:lstStyle/>
        <a:p>
          <a:endParaRPr lang="en-US"/>
        </a:p>
      </dgm:t>
    </dgm:pt>
    <dgm:pt modelId="{198C2A37-8AF4-43C9-8804-B923578F748A}" type="sibTrans" cxnId="{C1357930-1059-47CA-9E61-55BA4757BCEF}">
      <dgm:prSet/>
      <dgm:spPr/>
      <dgm:t>
        <a:bodyPr/>
        <a:lstStyle/>
        <a:p>
          <a:endParaRPr lang="en-US"/>
        </a:p>
      </dgm:t>
    </dgm:pt>
    <dgm:pt modelId="{B87960DD-822C-4679-9675-68782BBC48D7}">
      <dgm:prSet phldrT="[Text]" phldr="0"/>
      <dgm:spPr/>
      <dgm:t>
        <a:bodyPr/>
        <a:lstStyle/>
        <a:p>
          <a:r>
            <a:rPr lang="en-US" dirty="0"/>
            <a:t>Target Identification</a:t>
          </a:r>
        </a:p>
      </dgm:t>
    </dgm:pt>
    <dgm:pt modelId="{C0F1DCD7-90A6-4B13-9D7D-045CBB40A7AC}" type="parTrans" cxnId="{E282F13E-F68F-4C82-86A5-2CA8E4FC6F65}">
      <dgm:prSet/>
      <dgm:spPr/>
      <dgm:t>
        <a:bodyPr/>
        <a:lstStyle/>
        <a:p>
          <a:endParaRPr lang="en-US"/>
        </a:p>
      </dgm:t>
    </dgm:pt>
    <dgm:pt modelId="{5DA176CD-2291-4B89-90DA-F5354ACD2592}" type="sibTrans" cxnId="{E282F13E-F68F-4C82-86A5-2CA8E4FC6F65}">
      <dgm:prSet/>
      <dgm:spPr/>
      <dgm:t>
        <a:bodyPr/>
        <a:lstStyle/>
        <a:p>
          <a:endParaRPr lang="en-US"/>
        </a:p>
      </dgm:t>
    </dgm:pt>
    <dgm:pt modelId="{80724D54-7E12-4C46-BDA9-D40CB224CDFF}" type="pres">
      <dgm:prSet presAssocID="{105F95FF-F491-4ACD-B94C-99DA49A49597}" presName="rootnode" presStyleCnt="0">
        <dgm:presLayoutVars>
          <dgm:chMax/>
          <dgm:chPref/>
          <dgm:dir/>
          <dgm:animLvl val="lvl"/>
        </dgm:presLayoutVars>
      </dgm:prSet>
      <dgm:spPr/>
    </dgm:pt>
    <dgm:pt modelId="{F64F29C5-54ED-4E27-906C-9D8BCDA5A3A9}" type="pres">
      <dgm:prSet presAssocID="{E98F7080-6254-43DC-AD8A-E8606F69882C}" presName="composite" presStyleCnt="0"/>
      <dgm:spPr/>
    </dgm:pt>
    <dgm:pt modelId="{D0AFCAC6-04FB-45F9-9646-C9BD4E5AEB59}" type="pres">
      <dgm:prSet presAssocID="{E98F7080-6254-43DC-AD8A-E8606F69882C}" presName="bentUpArrow1" presStyleLbl="alignImgPlace1" presStyleIdx="0" presStyleCnt="2"/>
      <dgm:spPr/>
    </dgm:pt>
    <dgm:pt modelId="{A3223F29-3F27-43F5-A7DF-3E9CB2424595}" type="pres">
      <dgm:prSet presAssocID="{E98F7080-6254-43DC-AD8A-E8606F69882C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A2B7F95-408C-4EDF-B173-C048E1BB1770}" type="pres">
      <dgm:prSet presAssocID="{E98F7080-6254-43DC-AD8A-E8606F69882C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3C5823F-DC8B-4AE5-8B35-5B8EB219C200}" type="pres">
      <dgm:prSet presAssocID="{F9DD7C15-B17A-4563-B085-804EA1E6496F}" presName="sibTrans" presStyleCnt="0"/>
      <dgm:spPr/>
    </dgm:pt>
    <dgm:pt modelId="{255B2E34-41E8-4238-9A22-AB2C7E4517CF}" type="pres">
      <dgm:prSet presAssocID="{5DA5E9F7-C397-4409-9257-096A65995E38}" presName="composite" presStyleCnt="0"/>
      <dgm:spPr/>
    </dgm:pt>
    <dgm:pt modelId="{82255998-ACB7-4054-A17B-A0B08D6A0436}" type="pres">
      <dgm:prSet presAssocID="{5DA5E9F7-C397-4409-9257-096A65995E38}" presName="bentUpArrow1" presStyleLbl="alignImgPlace1" presStyleIdx="1" presStyleCnt="2"/>
      <dgm:spPr/>
    </dgm:pt>
    <dgm:pt modelId="{045B672C-22BD-4B7F-B975-83BED436E627}" type="pres">
      <dgm:prSet presAssocID="{5DA5E9F7-C397-4409-9257-096A65995E3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06C4B514-FC70-4B21-8EBB-FE67C85EE274}" type="pres">
      <dgm:prSet presAssocID="{5DA5E9F7-C397-4409-9257-096A65995E38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54DB21AF-C077-4E5F-8447-20F1B2095423}" type="pres">
      <dgm:prSet presAssocID="{198C2A37-8AF4-43C9-8804-B923578F748A}" presName="sibTrans" presStyleCnt="0"/>
      <dgm:spPr/>
    </dgm:pt>
    <dgm:pt modelId="{1980C30C-0843-41D4-B62D-E8CE310E6A56}" type="pres">
      <dgm:prSet presAssocID="{B87960DD-822C-4679-9675-68782BBC48D7}" presName="composite" presStyleCnt="0"/>
      <dgm:spPr/>
    </dgm:pt>
    <dgm:pt modelId="{3E5D4EF2-86C7-4005-87AD-F42A02354781}" type="pres">
      <dgm:prSet presAssocID="{B87960DD-822C-4679-9675-68782BBC48D7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45FE550D-D6BC-4E57-97B2-F44685AF4E54}" srcId="{105F95FF-F491-4ACD-B94C-99DA49A49597}" destId="{E98F7080-6254-43DC-AD8A-E8606F69882C}" srcOrd="0" destOrd="0" parTransId="{EC2E7C16-3126-4C39-8FFC-805E1C65CA24}" sibTransId="{F9DD7C15-B17A-4563-B085-804EA1E6496F}"/>
    <dgm:cxn modelId="{F840DD1C-0390-4541-A0B5-6B18C7BEE0E8}" type="presOf" srcId="{B87960DD-822C-4679-9675-68782BBC48D7}" destId="{3E5D4EF2-86C7-4005-87AD-F42A02354781}" srcOrd="0" destOrd="0" presId="urn:microsoft.com/office/officeart/2005/8/layout/StepDownProcess"/>
    <dgm:cxn modelId="{C1357930-1059-47CA-9E61-55BA4757BCEF}" srcId="{105F95FF-F491-4ACD-B94C-99DA49A49597}" destId="{5DA5E9F7-C397-4409-9257-096A65995E38}" srcOrd="1" destOrd="0" parTransId="{E2BCD679-099E-4878-883B-3DD710AA8420}" sibTransId="{198C2A37-8AF4-43C9-8804-B923578F748A}"/>
    <dgm:cxn modelId="{E282F13E-F68F-4C82-86A5-2CA8E4FC6F65}" srcId="{105F95FF-F491-4ACD-B94C-99DA49A49597}" destId="{B87960DD-822C-4679-9675-68782BBC48D7}" srcOrd="2" destOrd="0" parTransId="{C0F1DCD7-90A6-4B13-9D7D-045CBB40A7AC}" sibTransId="{5DA176CD-2291-4B89-90DA-F5354ACD2592}"/>
    <dgm:cxn modelId="{84907845-ABD7-423E-80B7-026DB1C7070A}" type="presOf" srcId="{5DA5E9F7-C397-4409-9257-096A65995E38}" destId="{045B672C-22BD-4B7F-B975-83BED436E627}" srcOrd="0" destOrd="0" presId="urn:microsoft.com/office/officeart/2005/8/layout/StepDownProcess"/>
    <dgm:cxn modelId="{A6DC4780-9F74-4127-BBC0-73929DF9CF4C}" type="presOf" srcId="{E98F7080-6254-43DC-AD8A-E8606F69882C}" destId="{A3223F29-3F27-43F5-A7DF-3E9CB2424595}" srcOrd="0" destOrd="0" presId="urn:microsoft.com/office/officeart/2005/8/layout/StepDownProcess"/>
    <dgm:cxn modelId="{997B9BA6-A6A9-4630-A4CA-7FB7CE45EDF6}" type="presOf" srcId="{105F95FF-F491-4ACD-B94C-99DA49A49597}" destId="{80724D54-7E12-4C46-BDA9-D40CB224CDFF}" srcOrd="0" destOrd="0" presId="urn:microsoft.com/office/officeart/2005/8/layout/StepDownProcess"/>
    <dgm:cxn modelId="{11A423C7-1B4E-4EB0-9357-42DC21F26A54}" type="presParOf" srcId="{80724D54-7E12-4C46-BDA9-D40CB224CDFF}" destId="{F64F29C5-54ED-4E27-906C-9D8BCDA5A3A9}" srcOrd="0" destOrd="0" presId="urn:microsoft.com/office/officeart/2005/8/layout/StepDownProcess"/>
    <dgm:cxn modelId="{EEEA839F-CDB6-4D5F-B6D5-A4A2550DBABB}" type="presParOf" srcId="{F64F29C5-54ED-4E27-906C-9D8BCDA5A3A9}" destId="{D0AFCAC6-04FB-45F9-9646-C9BD4E5AEB59}" srcOrd="0" destOrd="0" presId="urn:microsoft.com/office/officeart/2005/8/layout/StepDownProcess"/>
    <dgm:cxn modelId="{7BA331F7-01FC-485B-AAFF-70AC162A9E2B}" type="presParOf" srcId="{F64F29C5-54ED-4E27-906C-9D8BCDA5A3A9}" destId="{A3223F29-3F27-43F5-A7DF-3E9CB2424595}" srcOrd="1" destOrd="0" presId="urn:microsoft.com/office/officeart/2005/8/layout/StepDownProcess"/>
    <dgm:cxn modelId="{D01F536A-4E9E-40F7-A83D-1E94E6A322A7}" type="presParOf" srcId="{F64F29C5-54ED-4E27-906C-9D8BCDA5A3A9}" destId="{9A2B7F95-408C-4EDF-B173-C048E1BB1770}" srcOrd="2" destOrd="0" presId="urn:microsoft.com/office/officeart/2005/8/layout/StepDownProcess"/>
    <dgm:cxn modelId="{7799848B-1AB6-4127-8EC6-13A7C519F65C}" type="presParOf" srcId="{80724D54-7E12-4C46-BDA9-D40CB224CDFF}" destId="{73C5823F-DC8B-4AE5-8B35-5B8EB219C200}" srcOrd="1" destOrd="0" presId="urn:microsoft.com/office/officeart/2005/8/layout/StepDownProcess"/>
    <dgm:cxn modelId="{DB3D3CD0-D0BF-41A6-AB57-E8E5BE12C389}" type="presParOf" srcId="{80724D54-7E12-4C46-BDA9-D40CB224CDFF}" destId="{255B2E34-41E8-4238-9A22-AB2C7E4517CF}" srcOrd="2" destOrd="0" presId="urn:microsoft.com/office/officeart/2005/8/layout/StepDownProcess"/>
    <dgm:cxn modelId="{96F6D866-5D41-4D66-80E3-DF3C991DEAC9}" type="presParOf" srcId="{255B2E34-41E8-4238-9A22-AB2C7E4517CF}" destId="{82255998-ACB7-4054-A17B-A0B08D6A0436}" srcOrd="0" destOrd="0" presId="urn:microsoft.com/office/officeart/2005/8/layout/StepDownProcess"/>
    <dgm:cxn modelId="{BF7FD913-3779-42BF-8E4C-D8F6C2D28B3C}" type="presParOf" srcId="{255B2E34-41E8-4238-9A22-AB2C7E4517CF}" destId="{045B672C-22BD-4B7F-B975-83BED436E627}" srcOrd="1" destOrd="0" presId="urn:microsoft.com/office/officeart/2005/8/layout/StepDownProcess"/>
    <dgm:cxn modelId="{53B0773C-5EAB-4C74-AD4A-2639770E6381}" type="presParOf" srcId="{255B2E34-41E8-4238-9A22-AB2C7E4517CF}" destId="{06C4B514-FC70-4B21-8EBB-FE67C85EE274}" srcOrd="2" destOrd="0" presId="urn:microsoft.com/office/officeart/2005/8/layout/StepDownProcess"/>
    <dgm:cxn modelId="{6099BF3F-5760-437F-A826-D17A6603FFA6}" type="presParOf" srcId="{80724D54-7E12-4C46-BDA9-D40CB224CDFF}" destId="{54DB21AF-C077-4E5F-8447-20F1B2095423}" srcOrd="3" destOrd="0" presId="urn:microsoft.com/office/officeart/2005/8/layout/StepDownProcess"/>
    <dgm:cxn modelId="{C5DE4109-B247-4F40-9ABF-9C920B1AD0EA}" type="presParOf" srcId="{80724D54-7E12-4C46-BDA9-D40CB224CDFF}" destId="{1980C30C-0843-41D4-B62D-E8CE310E6A56}" srcOrd="4" destOrd="0" presId="urn:microsoft.com/office/officeart/2005/8/layout/StepDownProcess"/>
    <dgm:cxn modelId="{95A3E000-B082-4F18-882E-A2C075FFAE83}" type="presParOf" srcId="{1980C30C-0843-41D4-B62D-E8CE310E6A56}" destId="{3E5D4EF2-86C7-4005-87AD-F42A0235478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5F95FF-F491-4ACD-B94C-99DA49A4959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8F7080-6254-43DC-AD8A-E8606F69882C}">
      <dgm:prSet phldrT="[Text]" phldr="0"/>
      <dgm:spPr/>
      <dgm:t>
        <a:bodyPr/>
        <a:lstStyle/>
        <a:p>
          <a:r>
            <a:rPr lang="en-US" dirty="0"/>
            <a:t>Load data</a:t>
          </a:r>
        </a:p>
      </dgm:t>
    </dgm:pt>
    <dgm:pt modelId="{EC2E7C16-3126-4C39-8FFC-805E1C65CA24}" type="parTrans" cxnId="{45FE550D-D6BC-4E57-97B2-F44685AF4E54}">
      <dgm:prSet/>
      <dgm:spPr/>
      <dgm:t>
        <a:bodyPr/>
        <a:lstStyle/>
        <a:p>
          <a:endParaRPr lang="en-US"/>
        </a:p>
      </dgm:t>
    </dgm:pt>
    <dgm:pt modelId="{F9DD7C15-B17A-4563-B085-804EA1E6496F}" type="sibTrans" cxnId="{45FE550D-D6BC-4E57-97B2-F44685AF4E54}">
      <dgm:prSet/>
      <dgm:spPr/>
      <dgm:t>
        <a:bodyPr/>
        <a:lstStyle/>
        <a:p>
          <a:endParaRPr lang="en-US"/>
        </a:p>
      </dgm:t>
    </dgm:pt>
    <dgm:pt modelId="{5DA5E9F7-C397-4409-9257-096A65995E38}">
      <dgm:prSet phldrT="[Text]" phldr="0"/>
      <dgm:spPr/>
      <dgm:t>
        <a:bodyPr/>
        <a:lstStyle/>
        <a:p>
          <a:r>
            <a:rPr lang="en-US" dirty="0" err="1"/>
            <a:t>StandardizedScaler</a:t>
          </a:r>
          <a:r>
            <a:rPr lang="en-US" dirty="0"/>
            <a:t> X</a:t>
          </a:r>
        </a:p>
      </dgm:t>
    </dgm:pt>
    <dgm:pt modelId="{E2BCD679-099E-4878-883B-3DD710AA8420}" type="parTrans" cxnId="{C1357930-1059-47CA-9E61-55BA4757BCEF}">
      <dgm:prSet/>
      <dgm:spPr/>
      <dgm:t>
        <a:bodyPr/>
        <a:lstStyle/>
        <a:p>
          <a:endParaRPr lang="en-US"/>
        </a:p>
      </dgm:t>
    </dgm:pt>
    <dgm:pt modelId="{198C2A37-8AF4-43C9-8804-B923578F748A}" type="sibTrans" cxnId="{C1357930-1059-47CA-9E61-55BA4757BCEF}">
      <dgm:prSet/>
      <dgm:spPr/>
      <dgm:t>
        <a:bodyPr/>
        <a:lstStyle/>
        <a:p>
          <a:endParaRPr lang="en-US"/>
        </a:p>
      </dgm:t>
    </dgm:pt>
    <dgm:pt modelId="{DBE687CD-F12E-4ED0-BA14-9F33E9DA1811}">
      <dgm:prSet phldrT="[Text]" phldr="0"/>
      <dgm:spPr/>
      <dgm:t>
        <a:bodyPr/>
        <a:lstStyle/>
        <a:p>
          <a:r>
            <a:rPr lang="en-US" dirty="0" err="1"/>
            <a:t>GridSearchCV</a:t>
          </a:r>
          <a:endParaRPr lang="en-US" dirty="0"/>
        </a:p>
      </dgm:t>
    </dgm:pt>
    <dgm:pt modelId="{6BC6A608-500E-4793-8867-E894303A2850}" type="parTrans" cxnId="{E0A071A8-B3F8-4485-8CA8-988FF8F9F2BC}">
      <dgm:prSet/>
      <dgm:spPr/>
      <dgm:t>
        <a:bodyPr/>
        <a:lstStyle/>
        <a:p>
          <a:endParaRPr lang="en-US"/>
        </a:p>
      </dgm:t>
    </dgm:pt>
    <dgm:pt modelId="{AE8CA3C6-2E66-4015-B14F-DCB374A900A0}" type="sibTrans" cxnId="{E0A071A8-B3F8-4485-8CA8-988FF8F9F2BC}">
      <dgm:prSet/>
      <dgm:spPr/>
      <dgm:t>
        <a:bodyPr/>
        <a:lstStyle/>
        <a:p>
          <a:endParaRPr lang="en-US"/>
        </a:p>
      </dgm:t>
    </dgm:pt>
    <dgm:pt modelId="{ED0C1823-B3D8-4F8D-A217-3EFCCF5BD352}">
      <dgm:prSet phldrT="[Text]" phldr="0"/>
      <dgm:spPr/>
      <dgm:t>
        <a:bodyPr/>
        <a:lstStyle/>
        <a:p>
          <a:r>
            <a:rPr lang="en-US" dirty="0"/>
            <a:t>Convert Y</a:t>
          </a:r>
        </a:p>
      </dgm:t>
    </dgm:pt>
    <dgm:pt modelId="{05FDD347-4B3F-4C4E-BA7B-6381045B8E50}" type="parTrans" cxnId="{75B7EE5E-EFCC-4277-9FA4-BD808965D696}">
      <dgm:prSet/>
      <dgm:spPr/>
      <dgm:t>
        <a:bodyPr/>
        <a:lstStyle/>
        <a:p>
          <a:endParaRPr lang="en-US"/>
        </a:p>
      </dgm:t>
    </dgm:pt>
    <dgm:pt modelId="{E571E6A1-39AC-4807-9CFC-8AC4ECE50D26}" type="sibTrans" cxnId="{75B7EE5E-EFCC-4277-9FA4-BD808965D696}">
      <dgm:prSet/>
      <dgm:spPr/>
      <dgm:t>
        <a:bodyPr/>
        <a:lstStyle/>
        <a:p>
          <a:endParaRPr lang="en-US"/>
        </a:p>
      </dgm:t>
    </dgm:pt>
    <dgm:pt modelId="{80724D54-7E12-4C46-BDA9-D40CB224CDFF}" type="pres">
      <dgm:prSet presAssocID="{105F95FF-F491-4ACD-B94C-99DA49A49597}" presName="rootnode" presStyleCnt="0">
        <dgm:presLayoutVars>
          <dgm:chMax/>
          <dgm:chPref/>
          <dgm:dir/>
          <dgm:animLvl val="lvl"/>
        </dgm:presLayoutVars>
      </dgm:prSet>
      <dgm:spPr/>
    </dgm:pt>
    <dgm:pt modelId="{F64F29C5-54ED-4E27-906C-9D8BCDA5A3A9}" type="pres">
      <dgm:prSet presAssocID="{E98F7080-6254-43DC-AD8A-E8606F69882C}" presName="composite" presStyleCnt="0"/>
      <dgm:spPr/>
    </dgm:pt>
    <dgm:pt modelId="{D0AFCAC6-04FB-45F9-9646-C9BD4E5AEB59}" type="pres">
      <dgm:prSet presAssocID="{E98F7080-6254-43DC-AD8A-E8606F69882C}" presName="bentUpArrow1" presStyleLbl="alignImgPlace1" presStyleIdx="0" presStyleCnt="3"/>
      <dgm:spPr/>
    </dgm:pt>
    <dgm:pt modelId="{A3223F29-3F27-43F5-A7DF-3E9CB2424595}" type="pres">
      <dgm:prSet presAssocID="{E98F7080-6254-43DC-AD8A-E8606F69882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9A2B7F95-408C-4EDF-B173-C048E1BB1770}" type="pres">
      <dgm:prSet presAssocID="{E98F7080-6254-43DC-AD8A-E8606F69882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3C5823F-DC8B-4AE5-8B35-5B8EB219C200}" type="pres">
      <dgm:prSet presAssocID="{F9DD7C15-B17A-4563-B085-804EA1E6496F}" presName="sibTrans" presStyleCnt="0"/>
      <dgm:spPr/>
    </dgm:pt>
    <dgm:pt modelId="{255B2E34-41E8-4238-9A22-AB2C7E4517CF}" type="pres">
      <dgm:prSet presAssocID="{5DA5E9F7-C397-4409-9257-096A65995E38}" presName="composite" presStyleCnt="0"/>
      <dgm:spPr/>
    </dgm:pt>
    <dgm:pt modelId="{82255998-ACB7-4054-A17B-A0B08D6A0436}" type="pres">
      <dgm:prSet presAssocID="{5DA5E9F7-C397-4409-9257-096A65995E38}" presName="bentUpArrow1" presStyleLbl="alignImgPlace1" presStyleIdx="1" presStyleCnt="3"/>
      <dgm:spPr/>
    </dgm:pt>
    <dgm:pt modelId="{045B672C-22BD-4B7F-B975-83BED436E627}" type="pres">
      <dgm:prSet presAssocID="{5DA5E9F7-C397-4409-9257-096A65995E38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06C4B514-FC70-4B21-8EBB-FE67C85EE274}" type="pres">
      <dgm:prSet presAssocID="{5DA5E9F7-C397-4409-9257-096A65995E38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4DB21AF-C077-4E5F-8447-20F1B2095423}" type="pres">
      <dgm:prSet presAssocID="{198C2A37-8AF4-43C9-8804-B923578F748A}" presName="sibTrans" presStyleCnt="0"/>
      <dgm:spPr/>
    </dgm:pt>
    <dgm:pt modelId="{10C13536-E2FF-4AD1-8112-392AB353A308}" type="pres">
      <dgm:prSet presAssocID="{ED0C1823-B3D8-4F8D-A217-3EFCCF5BD352}" presName="composite" presStyleCnt="0"/>
      <dgm:spPr/>
    </dgm:pt>
    <dgm:pt modelId="{3C60DF5F-0A39-494B-949F-285F06098C41}" type="pres">
      <dgm:prSet presAssocID="{ED0C1823-B3D8-4F8D-A217-3EFCCF5BD352}" presName="bentUpArrow1" presStyleLbl="alignImgPlace1" presStyleIdx="2" presStyleCnt="3"/>
      <dgm:spPr/>
    </dgm:pt>
    <dgm:pt modelId="{D28BF47C-B6C9-418C-A803-7E3C5647C864}" type="pres">
      <dgm:prSet presAssocID="{ED0C1823-B3D8-4F8D-A217-3EFCCF5BD35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55E9F0D7-9FAC-492D-AF5C-2BF8CD2DD726}" type="pres">
      <dgm:prSet presAssocID="{ED0C1823-B3D8-4F8D-A217-3EFCCF5BD352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8FD4CA9-0CB6-4719-AEFF-C40F09DB877C}" type="pres">
      <dgm:prSet presAssocID="{E571E6A1-39AC-4807-9CFC-8AC4ECE50D26}" presName="sibTrans" presStyleCnt="0"/>
      <dgm:spPr/>
    </dgm:pt>
    <dgm:pt modelId="{92489C02-E3DF-4004-AEE1-916F60A96877}" type="pres">
      <dgm:prSet presAssocID="{DBE687CD-F12E-4ED0-BA14-9F33E9DA1811}" presName="composite" presStyleCnt="0"/>
      <dgm:spPr/>
    </dgm:pt>
    <dgm:pt modelId="{35387EBE-F8F6-4A4D-87F3-01CA8F64F833}" type="pres">
      <dgm:prSet presAssocID="{DBE687CD-F12E-4ED0-BA14-9F33E9DA1811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45FE550D-D6BC-4E57-97B2-F44685AF4E54}" srcId="{105F95FF-F491-4ACD-B94C-99DA49A49597}" destId="{E98F7080-6254-43DC-AD8A-E8606F69882C}" srcOrd="0" destOrd="0" parTransId="{EC2E7C16-3126-4C39-8FFC-805E1C65CA24}" sibTransId="{F9DD7C15-B17A-4563-B085-804EA1E6496F}"/>
    <dgm:cxn modelId="{8DDC101E-B37E-4CE3-B202-C8B13D978616}" type="presOf" srcId="{ED0C1823-B3D8-4F8D-A217-3EFCCF5BD352}" destId="{D28BF47C-B6C9-418C-A803-7E3C5647C864}" srcOrd="0" destOrd="0" presId="urn:microsoft.com/office/officeart/2005/8/layout/StepDownProcess"/>
    <dgm:cxn modelId="{C1357930-1059-47CA-9E61-55BA4757BCEF}" srcId="{105F95FF-F491-4ACD-B94C-99DA49A49597}" destId="{5DA5E9F7-C397-4409-9257-096A65995E38}" srcOrd="1" destOrd="0" parTransId="{E2BCD679-099E-4878-883B-3DD710AA8420}" sibTransId="{198C2A37-8AF4-43C9-8804-B923578F748A}"/>
    <dgm:cxn modelId="{75B7EE5E-EFCC-4277-9FA4-BD808965D696}" srcId="{105F95FF-F491-4ACD-B94C-99DA49A49597}" destId="{ED0C1823-B3D8-4F8D-A217-3EFCCF5BD352}" srcOrd="2" destOrd="0" parTransId="{05FDD347-4B3F-4C4E-BA7B-6381045B8E50}" sibTransId="{E571E6A1-39AC-4807-9CFC-8AC4ECE50D26}"/>
    <dgm:cxn modelId="{84907845-ABD7-423E-80B7-026DB1C7070A}" type="presOf" srcId="{5DA5E9F7-C397-4409-9257-096A65995E38}" destId="{045B672C-22BD-4B7F-B975-83BED436E627}" srcOrd="0" destOrd="0" presId="urn:microsoft.com/office/officeart/2005/8/layout/StepDownProcess"/>
    <dgm:cxn modelId="{A6DC4780-9F74-4127-BBC0-73929DF9CF4C}" type="presOf" srcId="{E98F7080-6254-43DC-AD8A-E8606F69882C}" destId="{A3223F29-3F27-43F5-A7DF-3E9CB2424595}" srcOrd="0" destOrd="0" presId="urn:microsoft.com/office/officeart/2005/8/layout/StepDownProcess"/>
    <dgm:cxn modelId="{997B9BA6-A6A9-4630-A4CA-7FB7CE45EDF6}" type="presOf" srcId="{105F95FF-F491-4ACD-B94C-99DA49A49597}" destId="{80724D54-7E12-4C46-BDA9-D40CB224CDFF}" srcOrd="0" destOrd="0" presId="urn:microsoft.com/office/officeart/2005/8/layout/StepDownProcess"/>
    <dgm:cxn modelId="{E0A071A8-B3F8-4485-8CA8-988FF8F9F2BC}" srcId="{105F95FF-F491-4ACD-B94C-99DA49A49597}" destId="{DBE687CD-F12E-4ED0-BA14-9F33E9DA1811}" srcOrd="3" destOrd="0" parTransId="{6BC6A608-500E-4793-8867-E894303A2850}" sibTransId="{AE8CA3C6-2E66-4015-B14F-DCB374A900A0}"/>
    <dgm:cxn modelId="{CCC12EEE-2AC8-425C-AB8B-E7232E8B8A7F}" type="presOf" srcId="{DBE687CD-F12E-4ED0-BA14-9F33E9DA1811}" destId="{35387EBE-F8F6-4A4D-87F3-01CA8F64F833}" srcOrd="0" destOrd="0" presId="urn:microsoft.com/office/officeart/2005/8/layout/StepDownProcess"/>
    <dgm:cxn modelId="{11A423C7-1B4E-4EB0-9357-42DC21F26A54}" type="presParOf" srcId="{80724D54-7E12-4C46-BDA9-D40CB224CDFF}" destId="{F64F29C5-54ED-4E27-906C-9D8BCDA5A3A9}" srcOrd="0" destOrd="0" presId="urn:microsoft.com/office/officeart/2005/8/layout/StepDownProcess"/>
    <dgm:cxn modelId="{EEEA839F-CDB6-4D5F-B6D5-A4A2550DBABB}" type="presParOf" srcId="{F64F29C5-54ED-4E27-906C-9D8BCDA5A3A9}" destId="{D0AFCAC6-04FB-45F9-9646-C9BD4E5AEB59}" srcOrd="0" destOrd="0" presId="urn:microsoft.com/office/officeart/2005/8/layout/StepDownProcess"/>
    <dgm:cxn modelId="{7BA331F7-01FC-485B-AAFF-70AC162A9E2B}" type="presParOf" srcId="{F64F29C5-54ED-4E27-906C-9D8BCDA5A3A9}" destId="{A3223F29-3F27-43F5-A7DF-3E9CB2424595}" srcOrd="1" destOrd="0" presId="urn:microsoft.com/office/officeart/2005/8/layout/StepDownProcess"/>
    <dgm:cxn modelId="{D01F536A-4E9E-40F7-A83D-1E94E6A322A7}" type="presParOf" srcId="{F64F29C5-54ED-4E27-906C-9D8BCDA5A3A9}" destId="{9A2B7F95-408C-4EDF-B173-C048E1BB1770}" srcOrd="2" destOrd="0" presId="urn:microsoft.com/office/officeart/2005/8/layout/StepDownProcess"/>
    <dgm:cxn modelId="{7799848B-1AB6-4127-8EC6-13A7C519F65C}" type="presParOf" srcId="{80724D54-7E12-4C46-BDA9-D40CB224CDFF}" destId="{73C5823F-DC8B-4AE5-8B35-5B8EB219C200}" srcOrd="1" destOrd="0" presId="urn:microsoft.com/office/officeart/2005/8/layout/StepDownProcess"/>
    <dgm:cxn modelId="{DB3D3CD0-D0BF-41A6-AB57-E8E5BE12C389}" type="presParOf" srcId="{80724D54-7E12-4C46-BDA9-D40CB224CDFF}" destId="{255B2E34-41E8-4238-9A22-AB2C7E4517CF}" srcOrd="2" destOrd="0" presId="urn:microsoft.com/office/officeart/2005/8/layout/StepDownProcess"/>
    <dgm:cxn modelId="{96F6D866-5D41-4D66-80E3-DF3C991DEAC9}" type="presParOf" srcId="{255B2E34-41E8-4238-9A22-AB2C7E4517CF}" destId="{82255998-ACB7-4054-A17B-A0B08D6A0436}" srcOrd="0" destOrd="0" presId="urn:microsoft.com/office/officeart/2005/8/layout/StepDownProcess"/>
    <dgm:cxn modelId="{BF7FD913-3779-42BF-8E4C-D8F6C2D28B3C}" type="presParOf" srcId="{255B2E34-41E8-4238-9A22-AB2C7E4517CF}" destId="{045B672C-22BD-4B7F-B975-83BED436E627}" srcOrd="1" destOrd="0" presId="urn:microsoft.com/office/officeart/2005/8/layout/StepDownProcess"/>
    <dgm:cxn modelId="{53B0773C-5EAB-4C74-AD4A-2639770E6381}" type="presParOf" srcId="{255B2E34-41E8-4238-9A22-AB2C7E4517CF}" destId="{06C4B514-FC70-4B21-8EBB-FE67C85EE274}" srcOrd="2" destOrd="0" presId="urn:microsoft.com/office/officeart/2005/8/layout/StepDownProcess"/>
    <dgm:cxn modelId="{6099BF3F-5760-437F-A826-D17A6603FFA6}" type="presParOf" srcId="{80724D54-7E12-4C46-BDA9-D40CB224CDFF}" destId="{54DB21AF-C077-4E5F-8447-20F1B2095423}" srcOrd="3" destOrd="0" presId="urn:microsoft.com/office/officeart/2005/8/layout/StepDownProcess"/>
    <dgm:cxn modelId="{FFF08CD1-E9AD-4C03-8C8A-85EBC67A95AB}" type="presParOf" srcId="{80724D54-7E12-4C46-BDA9-D40CB224CDFF}" destId="{10C13536-E2FF-4AD1-8112-392AB353A308}" srcOrd="4" destOrd="0" presId="urn:microsoft.com/office/officeart/2005/8/layout/StepDownProcess"/>
    <dgm:cxn modelId="{76383BB1-3181-42D2-B4A4-919556E89F82}" type="presParOf" srcId="{10C13536-E2FF-4AD1-8112-392AB353A308}" destId="{3C60DF5F-0A39-494B-949F-285F06098C41}" srcOrd="0" destOrd="0" presId="urn:microsoft.com/office/officeart/2005/8/layout/StepDownProcess"/>
    <dgm:cxn modelId="{90F635D6-853A-452C-9C41-E6CA693CB64C}" type="presParOf" srcId="{10C13536-E2FF-4AD1-8112-392AB353A308}" destId="{D28BF47C-B6C9-418C-A803-7E3C5647C864}" srcOrd="1" destOrd="0" presId="urn:microsoft.com/office/officeart/2005/8/layout/StepDownProcess"/>
    <dgm:cxn modelId="{DB7B5E4D-BE9C-4899-815B-E12B351EB207}" type="presParOf" srcId="{10C13536-E2FF-4AD1-8112-392AB353A308}" destId="{55E9F0D7-9FAC-492D-AF5C-2BF8CD2DD726}" srcOrd="2" destOrd="0" presId="urn:microsoft.com/office/officeart/2005/8/layout/StepDownProcess"/>
    <dgm:cxn modelId="{662BD029-7AAB-4A2A-8283-A1F74D06CD89}" type="presParOf" srcId="{80724D54-7E12-4C46-BDA9-D40CB224CDFF}" destId="{B8FD4CA9-0CB6-4719-AEFF-C40F09DB877C}" srcOrd="5" destOrd="0" presId="urn:microsoft.com/office/officeart/2005/8/layout/StepDownProcess"/>
    <dgm:cxn modelId="{DD815832-D76D-44C0-AC24-10BFC22ABA82}" type="presParOf" srcId="{80724D54-7E12-4C46-BDA9-D40CB224CDFF}" destId="{92489C02-E3DF-4004-AEE1-916F60A96877}" srcOrd="6" destOrd="0" presId="urn:microsoft.com/office/officeart/2005/8/layout/StepDownProcess"/>
    <dgm:cxn modelId="{2D73C19A-189E-4042-9887-29F5BF8C5E23}" type="presParOf" srcId="{92489C02-E3DF-4004-AEE1-916F60A96877}" destId="{35387EBE-F8F6-4A4D-87F3-01CA8F64F83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FCAC6-04FB-45F9-9646-C9BD4E5AEB59}">
      <dsp:nvSpPr>
        <dsp:cNvPr id="0" name=""/>
        <dsp:cNvSpPr/>
      </dsp:nvSpPr>
      <dsp:spPr>
        <a:xfrm rot="5400000">
          <a:off x="243213" y="1271248"/>
          <a:ext cx="902795" cy="10278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23F29-3F27-43F5-A7DF-3E9CB2424595}">
      <dsp:nvSpPr>
        <dsp:cNvPr id="0" name=""/>
        <dsp:cNvSpPr/>
      </dsp:nvSpPr>
      <dsp:spPr>
        <a:xfrm>
          <a:off x="4027" y="270481"/>
          <a:ext cx="1519776" cy="10637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Fetch data</a:t>
          </a:r>
        </a:p>
      </dsp:txBody>
      <dsp:txXfrm>
        <a:off x="55966" y="322420"/>
        <a:ext cx="1415898" cy="959916"/>
      </dsp:txXfrm>
    </dsp:sp>
    <dsp:sp modelId="{9A2B7F95-408C-4EDF-B173-C048E1BB1770}">
      <dsp:nvSpPr>
        <dsp:cNvPr id="0" name=""/>
        <dsp:cNvSpPr/>
      </dsp:nvSpPr>
      <dsp:spPr>
        <a:xfrm>
          <a:off x="1523804" y="371938"/>
          <a:ext cx="1105340" cy="859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From web API</a:t>
          </a:r>
        </a:p>
      </dsp:txBody>
      <dsp:txXfrm>
        <a:off x="1523804" y="371938"/>
        <a:ext cx="1105340" cy="859805"/>
      </dsp:txXfrm>
    </dsp:sp>
    <dsp:sp modelId="{82255998-ACB7-4054-A17B-A0B08D6A0436}">
      <dsp:nvSpPr>
        <dsp:cNvPr id="0" name=""/>
        <dsp:cNvSpPr/>
      </dsp:nvSpPr>
      <dsp:spPr>
        <a:xfrm rot="5400000">
          <a:off x="1503270" y="2466239"/>
          <a:ext cx="902795" cy="10278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B672C-22BD-4B7F-B975-83BED436E627}">
      <dsp:nvSpPr>
        <dsp:cNvPr id="0" name=""/>
        <dsp:cNvSpPr/>
      </dsp:nvSpPr>
      <dsp:spPr>
        <a:xfrm>
          <a:off x="1264084" y="1465472"/>
          <a:ext cx="1519776" cy="10637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Filtering</a:t>
          </a:r>
        </a:p>
      </dsp:txBody>
      <dsp:txXfrm>
        <a:off x="1316023" y="1517411"/>
        <a:ext cx="1415898" cy="959916"/>
      </dsp:txXfrm>
    </dsp:sp>
    <dsp:sp modelId="{06C4B514-FC70-4B21-8EBB-FE67C85EE274}">
      <dsp:nvSpPr>
        <dsp:cNvPr id="0" name=""/>
        <dsp:cNvSpPr/>
      </dsp:nvSpPr>
      <dsp:spPr>
        <a:xfrm>
          <a:off x="2783860" y="1566929"/>
          <a:ext cx="1105340" cy="859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Flatten into </a:t>
          </a:r>
          <a:r>
            <a:rPr lang="en-US" sz="1400" kern="1200" dirty="0" err="1"/>
            <a:t>DataFrame</a:t>
          </a:r>
          <a:endParaRPr lang="en-US" sz="1400" kern="1200" dirty="0"/>
        </a:p>
      </dsp:txBody>
      <dsp:txXfrm>
        <a:off x="2783860" y="1566929"/>
        <a:ext cx="1105340" cy="859805"/>
      </dsp:txXfrm>
    </dsp:sp>
    <dsp:sp modelId="{3E5D4EF2-86C7-4005-87AD-F42A02354781}">
      <dsp:nvSpPr>
        <dsp:cNvPr id="0" name=""/>
        <dsp:cNvSpPr/>
      </dsp:nvSpPr>
      <dsp:spPr>
        <a:xfrm>
          <a:off x="2524140" y="2660464"/>
          <a:ext cx="1519776" cy="10637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Wrangle and Enrich</a:t>
          </a:r>
        </a:p>
      </dsp:txBody>
      <dsp:txXfrm>
        <a:off x="2576079" y="2712403"/>
        <a:ext cx="1415898" cy="959916"/>
      </dsp:txXfrm>
    </dsp:sp>
    <dsp:sp modelId="{0A10350A-A7BE-4D7A-89C6-4E0BDA772780}">
      <dsp:nvSpPr>
        <dsp:cNvPr id="0" name=""/>
        <dsp:cNvSpPr/>
      </dsp:nvSpPr>
      <dsp:spPr>
        <a:xfrm>
          <a:off x="4043916" y="2761921"/>
          <a:ext cx="1105340" cy="859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Find mean and replace missing data</a:t>
          </a:r>
        </a:p>
      </dsp:txBody>
      <dsp:txXfrm>
        <a:off x="4043916" y="2761921"/>
        <a:ext cx="1105340" cy="859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FCAC6-04FB-45F9-9646-C9BD4E5AEB59}">
      <dsp:nvSpPr>
        <dsp:cNvPr id="0" name=""/>
        <dsp:cNvSpPr/>
      </dsp:nvSpPr>
      <dsp:spPr>
        <a:xfrm rot="5400000">
          <a:off x="243213" y="1271248"/>
          <a:ext cx="902795" cy="10278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23F29-3F27-43F5-A7DF-3E9CB2424595}">
      <dsp:nvSpPr>
        <dsp:cNvPr id="0" name=""/>
        <dsp:cNvSpPr/>
      </dsp:nvSpPr>
      <dsp:spPr>
        <a:xfrm>
          <a:off x="4027" y="270481"/>
          <a:ext cx="1519776" cy="10637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Fetch data</a:t>
          </a:r>
        </a:p>
      </dsp:txBody>
      <dsp:txXfrm>
        <a:off x="55966" y="322420"/>
        <a:ext cx="1415898" cy="959916"/>
      </dsp:txXfrm>
    </dsp:sp>
    <dsp:sp modelId="{9A2B7F95-408C-4EDF-B173-C048E1BB1770}">
      <dsp:nvSpPr>
        <dsp:cNvPr id="0" name=""/>
        <dsp:cNvSpPr/>
      </dsp:nvSpPr>
      <dsp:spPr>
        <a:xfrm>
          <a:off x="1523804" y="371938"/>
          <a:ext cx="1105340" cy="859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From web scrapping</a:t>
          </a:r>
        </a:p>
      </dsp:txBody>
      <dsp:txXfrm>
        <a:off x="1523804" y="371938"/>
        <a:ext cx="1105340" cy="859805"/>
      </dsp:txXfrm>
    </dsp:sp>
    <dsp:sp modelId="{82255998-ACB7-4054-A17B-A0B08D6A0436}">
      <dsp:nvSpPr>
        <dsp:cNvPr id="0" name=""/>
        <dsp:cNvSpPr/>
      </dsp:nvSpPr>
      <dsp:spPr>
        <a:xfrm rot="5400000">
          <a:off x="1503270" y="2466239"/>
          <a:ext cx="902795" cy="102780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B672C-22BD-4B7F-B975-83BED436E627}">
      <dsp:nvSpPr>
        <dsp:cNvPr id="0" name=""/>
        <dsp:cNvSpPr/>
      </dsp:nvSpPr>
      <dsp:spPr>
        <a:xfrm>
          <a:off x="1264084" y="1465472"/>
          <a:ext cx="1519776" cy="10637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Conversion</a:t>
          </a:r>
        </a:p>
      </dsp:txBody>
      <dsp:txXfrm>
        <a:off x="1316023" y="1517411"/>
        <a:ext cx="1415898" cy="959916"/>
      </dsp:txXfrm>
    </dsp:sp>
    <dsp:sp modelId="{06C4B514-FC70-4B21-8EBB-FE67C85EE274}">
      <dsp:nvSpPr>
        <dsp:cNvPr id="0" name=""/>
        <dsp:cNvSpPr/>
      </dsp:nvSpPr>
      <dsp:spPr>
        <a:xfrm>
          <a:off x="2783860" y="1566929"/>
          <a:ext cx="1105340" cy="859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Convert values columns/rows</a:t>
          </a:r>
        </a:p>
      </dsp:txBody>
      <dsp:txXfrm>
        <a:off x="2783860" y="1566929"/>
        <a:ext cx="1105340" cy="859805"/>
      </dsp:txXfrm>
    </dsp:sp>
    <dsp:sp modelId="{3E5D4EF2-86C7-4005-87AD-F42A02354781}">
      <dsp:nvSpPr>
        <dsp:cNvPr id="0" name=""/>
        <dsp:cNvSpPr/>
      </dsp:nvSpPr>
      <dsp:spPr>
        <a:xfrm>
          <a:off x="2524140" y="2660464"/>
          <a:ext cx="1519776" cy="10637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Populate </a:t>
          </a:r>
          <a:r>
            <a:rPr lang="en-US" sz="2100" kern="1200" dirty="0" err="1"/>
            <a:t>DataFrame</a:t>
          </a:r>
          <a:endParaRPr lang="en-US" sz="2100" kern="1200" dirty="0"/>
        </a:p>
      </dsp:txBody>
      <dsp:txXfrm>
        <a:off x="2576079" y="2712403"/>
        <a:ext cx="1415898" cy="959916"/>
      </dsp:txXfrm>
    </dsp:sp>
    <dsp:sp modelId="{0A10350A-A7BE-4D7A-89C6-4E0BDA772780}">
      <dsp:nvSpPr>
        <dsp:cNvPr id="0" name=""/>
        <dsp:cNvSpPr/>
      </dsp:nvSpPr>
      <dsp:spPr>
        <a:xfrm>
          <a:off x="4043916" y="2761921"/>
          <a:ext cx="1105340" cy="8598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For analysis</a:t>
          </a:r>
        </a:p>
      </dsp:txBody>
      <dsp:txXfrm>
        <a:off x="4043916" y="2761921"/>
        <a:ext cx="1105340" cy="859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FCAC6-04FB-45F9-9646-C9BD4E5AEB59}">
      <dsp:nvSpPr>
        <dsp:cNvPr id="0" name=""/>
        <dsp:cNvSpPr/>
      </dsp:nvSpPr>
      <dsp:spPr>
        <a:xfrm rot="5400000">
          <a:off x="540566" y="1167139"/>
          <a:ext cx="1032234" cy="1175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23F29-3F27-43F5-A7DF-3E9CB2424595}">
      <dsp:nvSpPr>
        <dsp:cNvPr id="0" name=""/>
        <dsp:cNvSpPr/>
      </dsp:nvSpPr>
      <dsp:spPr>
        <a:xfrm>
          <a:off x="267087" y="22887"/>
          <a:ext cx="1737675" cy="12163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Exploration</a:t>
          </a:r>
        </a:p>
      </dsp:txBody>
      <dsp:txXfrm>
        <a:off x="326473" y="82273"/>
        <a:ext cx="1618903" cy="1097544"/>
      </dsp:txXfrm>
    </dsp:sp>
    <dsp:sp modelId="{9A2B7F95-408C-4EDF-B173-C048E1BB1770}">
      <dsp:nvSpPr>
        <dsp:cNvPr id="0" name=""/>
        <dsp:cNvSpPr/>
      </dsp:nvSpPr>
      <dsp:spPr>
        <a:xfrm>
          <a:off x="2004762" y="138890"/>
          <a:ext cx="1263819" cy="98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255998-ACB7-4054-A17B-A0B08D6A0436}">
      <dsp:nvSpPr>
        <dsp:cNvPr id="0" name=""/>
        <dsp:cNvSpPr/>
      </dsp:nvSpPr>
      <dsp:spPr>
        <a:xfrm rot="5400000">
          <a:off x="1981284" y="2533464"/>
          <a:ext cx="1032234" cy="117516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B672C-22BD-4B7F-B975-83BED436E627}">
      <dsp:nvSpPr>
        <dsp:cNvPr id="0" name=""/>
        <dsp:cNvSpPr/>
      </dsp:nvSpPr>
      <dsp:spPr>
        <a:xfrm>
          <a:off x="1707804" y="1389211"/>
          <a:ext cx="1737675" cy="12163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Label Identification</a:t>
          </a:r>
        </a:p>
      </dsp:txBody>
      <dsp:txXfrm>
        <a:off x="1767190" y="1448597"/>
        <a:ext cx="1618903" cy="1097544"/>
      </dsp:txXfrm>
    </dsp:sp>
    <dsp:sp modelId="{06C4B514-FC70-4B21-8EBB-FE67C85EE274}">
      <dsp:nvSpPr>
        <dsp:cNvPr id="0" name=""/>
        <dsp:cNvSpPr/>
      </dsp:nvSpPr>
      <dsp:spPr>
        <a:xfrm>
          <a:off x="3445480" y="1505215"/>
          <a:ext cx="1263819" cy="98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5D4EF2-86C7-4005-87AD-F42A02354781}">
      <dsp:nvSpPr>
        <dsp:cNvPr id="0" name=""/>
        <dsp:cNvSpPr/>
      </dsp:nvSpPr>
      <dsp:spPr>
        <a:xfrm>
          <a:off x="3148522" y="2755536"/>
          <a:ext cx="1737675" cy="121631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Target Identification</a:t>
          </a:r>
        </a:p>
      </dsp:txBody>
      <dsp:txXfrm>
        <a:off x="3207908" y="2814922"/>
        <a:ext cx="1618903" cy="1097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FCAC6-04FB-45F9-9646-C9BD4E5AEB59}">
      <dsp:nvSpPr>
        <dsp:cNvPr id="0" name=""/>
        <dsp:cNvSpPr/>
      </dsp:nvSpPr>
      <dsp:spPr>
        <a:xfrm rot="5400000">
          <a:off x="529005" y="873135"/>
          <a:ext cx="766802" cy="8729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223F29-3F27-43F5-A7DF-3E9CB2424595}">
      <dsp:nvSpPr>
        <dsp:cNvPr id="0" name=""/>
        <dsp:cNvSpPr/>
      </dsp:nvSpPr>
      <dsp:spPr>
        <a:xfrm>
          <a:off x="325849" y="23119"/>
          <a:ext cx="1290844" cy="90354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Load data</a:t>
          </a:r>
        </a:p>
      </dsp:txBody>
      <dsp:txXfrm>
        <a:off x="369965" y="67235"/>
        <a:ext cx="1202612" cy="815317"/>
      </dsp:txXfrm>
    </dsp:sp>
    <dsp:sp modelId="{9A2B7F95-408C-4EDF-B173-C048E1BB1770}">
      <dsp:nvSpPr>
        <dsp:cNvPr id="0" name=""/>
        <dsp:cNvSpPr/>
      </dsp:nvSpPr>
      <dsp:spPr>
        <a:xfrm>
          <a:off x="1616693" y="109293"/>
          <a:ext cx="938837" cy="730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255998-ACB7-4054-A17B-A0B08D6A0436}">
      <dsp:nvSpPr>
        <dsp:cNvPr id="0" name=""/>
        <dsp:cNvSpPr/>
      </dsp:nvSpPr>
      <dsp:spPr>
        <a:xfrm rot="5400000">
          <a:off x="1599252" y="1888119"/>
          <a:ext cx="766802" cy="8729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5B672C-22BD-4B7F-B975-83BED436E627}">
      <dsp:nvSpPr>
        <dsp:cNvPr id="0" name=""/>
        <dsp:cNvSpPr/>
      </dsp:nvSpPr>
      <dsp:spPr>
        <a:xfrm>
          <a:off x="1396096" y="1038103"/>
          <a:ext cx="1290844" cy="90354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StandardizedScaler</a:t>
          </a:r>
          <a:r>
            <a:rPr lang="en-US" sz="1100" kern="1200" dirty="0"/>
            <a:t> X</a:t>
          </a:r>
        </a:p>
      </dsp:txBody>
      <dsp:txXfrm>
        <a:off x="1440212" y="1082219"/>
        <a:ext cx="1202612" cy="815317"/>
      </dsp:txXfrm>
    </dsp:sp>
    <dsp:sp modelId="{06C4B514-FC70-4B21-8EBB-FE67C85EE274}">
      <dsp:nvSpPr>
        <dsp:cNvPr id="0" name=""/>
        <dsp:cNvSpPr/>
      </dsp:nvSpPr>
      <dsp:spPr>
        <a:xfrm>
          <a:off x="2686941" y="1124277"/>
          <a:ext cx="938837" cy="730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0DF5F-0A39-494B-949F-285F06098C41}">
      <dsp:nvSpPr>
        <dsp:cNvPr id="0" name=""/>
        <dsp:cNvSpPr/>
      </dsp:nvSpPr>
      <dsp:spPr>
        <a:xfrm rot="5400000">
          <a:off x="2669500" y="2903103"/>
          <a:ext cx="766802" cy="8729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BF47C-B6C9-418C-A803-7E3C5647C864}">
      <dsp:nvSpPr>
        <dsp:cNvPr id="0" name=""/>
        <dsp:cNvSpPr/>
      </dsp:nvSpPr>
      <dsp:spPr>
        <a:xfrm>
          <a:off x="2466343" y="2053087"/>
          <a:ext cx="1290844" cy="90354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Convert Y</a:t>
          </a:r>
        </a:p>
      </dsp:txBody>
      <dsp:txXfrm>
        <a:off x="2510459" y="2097203"/>
        <a:ext cx="1202612" cy="815317"/>
      </dsp:txXfrm>
    </dsp:sp>
    <dsp:sp modelId="{55E9F0D7-9FAC-492D-AF5C-2BF8CD2DD726}">
      <dsp:nvSpPr>
        <dsp:cNvPr id="0" name=""/>
        <dsp:cNvSpPr/>
      </dsp:nvSpPr>
      <dsp:spPr>
        <a:xfrm>
          <a:off x="3757188" y="2139261"/>
          <a:ext cx="938837" cy="730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87EBE-F8F6-4A4D-87F3-01CA8F64F833}">
      <dsp:nvSpPr>
        <dsp:cNvPr id="0" name=""/>
        <dsp:cNvSpPr/>
      </dsp:nvSpPr>
      <dsp:spPr>
        <a:xfrm>
          <a:off x="3536591" y="3068071"/>
          <a:ext cx="1290844" cy="90354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GridSearchCV</a:t>
          </a:r>
          <a:endParaRPr lang="en-US" sz="1100" kern="1200" dirty="0"/>
        </a:p>
      </dsp:txBody>
      <dsp:txXfrm>
        <a:off x="3580707" y="3112187"/>
        <a:ext cx="1202612" cy="815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1/30/2026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pbhat123/IBMDataScienceCapstone/blob/main/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hat123/IBMDataScienceCapstone/blob/main/EDAwithDataVisualization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hat123/IBM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hat123/IBM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hat123/IBMDataScienceCapstone/blob/main/Dashboard_Application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pbhat123/IBMDataScienceCapstone/blob/main/SpaceX_Machine%20Learning%20Prediction_Part_5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pbhat123/IBMDataScienceCapstone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pbhat123/IBMDataScienceCapstone/blob/main/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Pramit Bhattacharya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01/29/2026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AC8E10A-5452-BCBA-922E-9122CDDC1574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Identified the labels needed from Exploratory Data Analysis (EDA)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 calculations of launches and orbital occurrences and write outcome data into csv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400" dirty="0">
                <a:hlinkClick r:id="rId3"/>
              </a:rPr>
              <a:t>Link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8DAA24F-98DD-76E7-9417-96A3F7B45D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563234"/>
              </p:ext>
            </p:extLst>
          </p:nvPr>
        </p:nvGraphicFramePr>
        <p:xfrm>
          <a:off x="6138129" y="1559266"/>
          <a:ext cx="5153285" cy="399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57571F8-4B7A-F4DC-BF56-81F5C78265A2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7729875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Conducted EDA with Data Visualization for SpaceX dataset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Visualized the relationships between: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Flight number and payload to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success rate and flight number to each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Yearly launch success trend.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Feature engineering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Conversion to float64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400" dirty="0">
                <a:hlinkClick r:id="rId3"/>
              </a:rPr>
              <a:t>Link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72FC13-8608-C48E-CE48-0DAFA3AB6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150" y="3654799"/>
            <a:ext cx="3690750" cy="2272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4AEB8-558D-4173-2363-E8DED8BBB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6578" y="1516156"/>
            <a:ext cx="3112441" cy="2040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0DFBE1-63A0-0D33-B061-FFCA10E6E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827" y="2536396"/>
            <a:ext cx="2895478" cy="187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31B3C61-9A78-9797-C05A-75DBBBB18D29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837190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Conducted EDA with SQL to SpaceX dataset which we injected into a PostgreSQL from </a:t>
            </a:r>
            <a:r>
              <a:rPr lang="en-US" sz="2400" dirty="0" err="1"/>
              <a:t>Jupyter</a:t>
            </a:r>
            <a:r>
              <a:rPr lang="en-US" sz="2400" dirty="0"/>
              <a:t> notebook.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Wrote multiple SQL queries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EDA analysis resulted in fetching –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names of launch site that are unique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payload mass by booster rockets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average payload mass vs F9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success vs failure counts, etc.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400" dirty="0">
                <a:hlinkClick r:id="rId3"/>
              </a:rPr>
              <a:t>Link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DB509-BCD8-90F7-300B-9517CAE47450}"/>
              </a:ext>
            </a:extLst>
          </p:cNvPr>
          <p:cNvSpPr txBox="1"/>
          <p:nvPr/>
        </p:nvSpPr>
        <p:spPr>
          <a:xfrm>
            <a:off x="5118204" y="3050648"/>
            <a:ext cx="60935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Launch_Site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'CCA%'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LIMIT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6173C-C1A2-ECB3-7935-41F937991D89}"/>
              </a:ext>
            </a:extLst>
          </p:cNvPr>
          <p:cNvSpPr txBox="1"/>
          <p:nvPr/>
        </p:nvSpPr>
        <p:spPr>
          <a:xfrm>
            <a:off x="5192111" y="4567322"/>
            <a:ext cx="60935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COUNT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TOTAL_COUNT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Date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BETWEEN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"2010-06-04"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"2017-03-20"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GROUP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ORDER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TOTAL_COUNT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11D803E-A154-4AF9-B3AC-264CB1818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48835"/>
              </p:ext>
            </p:extLst>
          </p:nvPr>
        </p:nvGraphicFramePr>
        <p:xfrm>
          <a:off x="6004603" y="3612858"/>
          <a:ext cx="4320702" cy="731520"/>
        </p:xfrm>
        <a:graphic>
          <a:graphicData uri="http://schemas.openxmlformats.org/drawingml/2006/table">
            <a:tbl>
              <a:tblPr/>
              <a:tblGrid>
                <a:gridCol w="4320702">
                  <a:extLst>
                    <a:ext uri="{9D8B030D-6E8A-4147-A177-3AD203B41FA5}">
                      <a16:colId xmlns:a16="http://schemas.microsoft.com/office/drawing/2014/main" val="210198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 dirty="0">
                          <a:effectLst/>
                        </a:rPr>
                        <a:t>SUCCESSFUL_LAUNCH_DATE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7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17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FF25D06-3A8C-6F73-1263-6E4E78B55586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5115367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were displayed on a Folium map using markers, circles, and indicators for launch success or failure.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Distances between each launch site and its surrounding proximities were computed.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400" dirty="0">
                <a:hlinkClick r:id="rId3"/>
              </a:rPr>
              <a:t>Link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E521A-2DCB-E325-81E4-9B7D3FB1D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034" y="1755622"/>
            <a:ext cx="5558938" cy="1801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A5948F-5BFE-C304-3155-DCE6154D8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718" y="3284035"/>
            <a:ext cx="4067569" cy="27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0D6D2E2-CC2C-B5DF-1109-8ED295B7272C}"/>
              </a:ext>
            </a:extLst>
          </p:cNvPr>
          <p:cNvSpPr txBox="1">
            <a:spLocks/>
          </p:cNvSpPr>
          <p:nvPr/>
        </p:nvSpPr>
        <p:spPr>
          <a:xfrm>
            <a:off x="820738" y="1800225"/>
            <a:ext cx="10515600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Designed an interactive dashboard with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Visualized total launches per site using pie charts.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Explored the relationship between launch outcome and payload mass (Kg) across booster versions with a scatter plot.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400" dirty="0">
                <a:hlinkClick r:id="rId3"/>
              </a:rPr>
              <a:t>Link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 txBox="1">
            <a:spLocks/>
          </p:cNvSpPr>
          <p:nvPr/>
        </p:nvSpPr>
        <p:spPr>
          <a:xfrm>
            <a:off x="922410" y="1792287"/>
            <a:ext cx="4938743" cy="484835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Preprocessed data with NumPy and Pandas and split into train/test 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built and tuned machine learning algorithms (Logistic Regression, SVC, Decision Tree Classifier, K Neighbors Classifier)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Improved performance with feature engineering and algorithm optimization.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Selected the best-performing classification model.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400" dirty="0">
                <a:hlinkClick r:id="rId3"/>
              </a:rPr>
              <a:t>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4C9529C-B777-73A3-4242-3847ED19A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9437736"/>
              </p:ext>
            </p:extLst>
          </p:nvPr>
        </p:nvGraphicFramePr>
        <p:xfrm>
          <a:off x="5861153" y="2030833"/>
          <a:ext cx="5153285" cy="399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38113" y="1445386"/>
            <a:ext cx="6272262" cy="4507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including ES-L1, Sun-Synchronous Orbit (SSO), Highly Elliptical Orbit (HEO), and Geostationary Orbit (GEO) often achieve impressive success levels.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increased steadily from 2013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conducted the most launches, whereas VAFB SLC 4E demonstrates a greater rate of successful landings.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close to the coast and away from cities, highways and railways.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Best Performing Algorithm is Decision Tree.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62304-6563-9D00-F90C-97415EA9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1" y="3878103"/>
            <a:ext cx="2629252" cy="22274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5C073-96CE-5465-EB8D-3A513F5E2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152" y="1318163"/>
            <a:ext cx="3333750" cy="2485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BF7DA-90EF-DB8D-A830-015083474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027" y="3211602"/>
            <a:ext cx="2453274" cy="11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8F865-3549-59A8-6A9D-81FD4C5A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389" y="1296700"/>
            <a:ext cx="7865222" cy="4817272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A1D7ED8-8075-BDB0-F24F-319B922D55D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906389" y="1455855"/>
            <a:ext cx="2323385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launch sites experienced both successful and failed landings, with success rates increasing over time.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missions had higher failure rates, reflecting ongoing technological and process improvements.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CCAFS SLC 40 has the highest number of launches, while VAFB SLC 4E shows a higher proportion of successful landings.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2B821-AFEB-33F7-D327-BAD2846B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966" y="1315502"/>
            <a:ext cx="7318331" cy="479781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849B9C-C7C1-7A6A-EFCD-20A572950D38}"/>
              </a:ext>
            </a:extLst>
          </p:cNvPr>
          <p:cNvSpPr txBox="1">
            <a:spLocks/>
          </p:cNvSpPr>
          <p:nvPr/>
        </p:nvSpPr>
        <p:spPr>
          <a:xfrm>
            <a:off x="942373" y="1512099"/>
            <a:ext cx="2705499" cy="4601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panose="020B0604020202020204" pitchFamily="34" charset="0"/>
              </a:rPr>
              <a:t>All launch sites handle a broad range of payload masses, from lighter to heavier payloads.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panose="020B0604020202020204" pitchFamily="34" charset="0"/>
              </a:rPr>
              <a:t>Earlier missions generally carried lighter payloads and account for most landing failures.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panose="020B0604020202020204" pitchFamily="34" charset="0"/>
              </a:rPr>
              <a:t>This pattern suggests that technological or operational advancements improved success rates for heavier payloads.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157472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690AC7-13F6-72D1-B7F6-81F25704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014" y="1389057"/>
            <a:ext cx="7297339" cy="47242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F48099-4990-8934-BD39-59E139AF9D36}"/>
              </a:ext>
            </a:extLst>
          </p:cNvPr>
          <p:cNvSpPr txBox="1">
            <a:spLocks/>
          </p:cNvSpPr>
          <p:nvPr/>
        </p:nvSpPr>
        <p:spPr>
          <a:xfrm>
            <a:off x="942373" y="1512099"/>
            <a:ext cx="2705499" cy="4601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panose="020B0604020202020204" pitchFamily="34" charset="0"/>
              </a:rPr>
              <a:t>Orbits such as ES-L1, SSO, HEO, and GEO consistently demonstrate high success rates.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panose="020B0604020202020204" pitchFamily="34" charset="0"/>
              </a:rPr>
              <a:t>In contrast, GTO missions show more variable outcomes, indicating potential operational or technological challenges.</a:t>
            </a:r>
          </a:p>
          <a:p>
            <a:pPr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Arial" panose="020B0604020202020204" pitchFamily="34" charset="0"/>
              </a:rPr>
              <a:t>The SO orbit has insufficient data for reliable analysis due to having only one launch.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EFEBA2A-209F-6603-3209-1A9D6E373C1E}"/>
              </a:ext>
            </a:extLst>
          </p:cNvPr>
          <p:cNvSpPr txBox="1">
            <a:spLocks/>
          </p:cNvSpPr>
          <p:nvPr/>
        </p:nvSpPr>
        <p:spPr>
          <a:xfrm>
            <a:off x="942373" y="1512099"/>
            <a:ext cx="2534856" cy="4601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rial" panose="020B0604020202020204" pitchFamily="34" charset="0"/>
              </a:rPr>
              <a:t>Multiple orbit types appear across the range of flight numbers, while some are only attempted in later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rial" panose="020B0604020202020204" pitchFamily="34" charset="0"/>
              </a:rPr>
              <a:t>Landing success rates improve as flight numbers increase, reflecting accumulated experience and continuous advancements.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5DC394-60BD-ABD5-DF13-C94AA8113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604" y="1424357"/>
            <a:ext cx="7693368" cy="460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A75A601-F37C-2A53-0107-C7D7E1B09F57}"/>
              </a:ext>
            </a:extLst>
          </p:cNvPr>
          <p:cNvSpPr txBox="1">
            <a:spLocks/>
          </p:cNvSpPr>
          <p:nvPr/>
        </p:nvSpPr>
        <p:spPr>
          <a:xfrm>
            <a:off x="942372" y="1512099"/>
            <a:ext cx="2423397" cy="460121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</a:rPr>
              <a:t>Several orbit types span a wide range of payload masses, while SSO, MEO, HEO, and GEO are generally limited to lower payload ranges.</a:t>
            </a:r>
          </a:p>
          <a:p>
            <a:r>
              <a:rPr lang="en-US" sz="1600" dirty="0">
                <a:latin typeface="Arial" panose="020B0604020202020204" pitchFamily="34" charset="0"/>
              </a:rPr>
              <a:t>Orbits with more constrained payload ranges tend to exhibit higher landing success rates.</a:t>
            </a:r>
          </a:p>
          <a:p>
            <a:r>
              <a:rPr lang="en-US" sz="1600" dirty="0">
                <a:latin typeface="Arial" panose="020B0604020202020204" pitchFamily="34" charset="0"/>
              </a:rPr>
              <a:t>Although payload mass alone does not directly determine mission success, its interaction with orbit type shows a meaningful correlation.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7C301-D151-5882-DF30-ECFACAB5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124" y="1429966"/>
            <a:ext cx="7505504" cy="468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734DBA-1A16-0696-EC0A-A9ACE18095C7}"/>
              </a:ext>
            </a:extLst>
          </p:cNvPr>
          <p:cNvSpPr txBox="1">
            <a:spLocks/>
          </p:cNvSpPr>
          <p:nvPr/>
        </p:nvSpPr>
        <p:spPr>
          <a:xfrm>
            <a:off x="942373" y="1512099"/>
            <a:ext cx="1950730" cy="46012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rial" panose="020B0604020202020204" pitchFamily="34" charset="0"/>
              </a:rPr>
              <a:t>The yearly trend shows a steady transition from early difficulties to high reliability in first-stage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rial" panose="020B0604020202020204" pitchFamily="34" charset="0"/>
              </a:rPr>
              <a:t>Starting in 2016, SpaceX achieved consistent year-over-year improvements in success rates, with a minor decline in 2018.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B8F6D-B265-A6E6-46AE-DAE6C7E04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59" y="1428471"/>
            <a:ext cx="7608252" cy="468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32033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There are four unique launch sites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AB4B3-9A36-7DD8-8B39-88C27D99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93" y="2069811"/>
            <a:ext cx="3243306" cy="2718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B7C79C-C422-8CDD-B326-17E63576FCDD}"/>
              </a:ext>
            </a:extLst>
          </p:cNvPr>
          <p:cNvSpPr txBox="1"/>
          <p:nvPr/>
        </p:nvSpPr>
        <p:spPr>
          <a:xfrm>
            <a:off x="1178793" y="3340893"/>
            <a:ext cx="60935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DISTINCT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Launch_Site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3FDEC-31F9-3010-955A-D2771EC4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9" y="1592237"/>
            <a:ext cx="11526161" cy="15773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2FB696-9B57-52DA-960F-3BD5BA380648}"/>
              </a:ext>
            </a:extLst>
          </p:cNvPr>
          <p:cNvSpPr txBox="1"/>
          <p:nvPr/>
        </p:nvSpPr>
        <p:spPr>
          <a:xfrm>
            <a:off x="3361545" y="3951253"/>
            <a:ext cx="60935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Launch_Site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'CCA%'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LIMIT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E7C6DB-0A98-63E2-B998-B18FE31199EC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35534"/>
          <a:ext cx="10515600" cy="7315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14445376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PAYLOAD_MASS_SUM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88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45596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53133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496F168-D57F-6C54-C5A1-B5FEAE274ADD}"/>
              </a:ext>
            </a:extLst>
          </p:cNvPr>
          <p:cNvSpPr txBox="1"/>
          <p:nvPr/>
        </p:nvSpPr>
        <p:spPr>
          <a:xfrm>
            <a:off x="3049250" y="2308169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SUM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PAYLOAD_MASS__KG_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PAYLOAD_MASS_SUM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Customer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'NASA (CRS)'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682828-8037-AAE3-B965-A1C136C14930}"/>
              </a:ext>
            </a:extLst>
          </p:cNvPr>
          <p:cNvSpPr txBox="1"/>
          <p:nvPr/>
        </p:nvSpPr>
        <p:spPr>
          <a:xfrm>
            <a:off x="3049250" y="2248287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AVG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PAYLOAD_MASS__KG_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PAYLOAD_MASS_AVERAGE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Booster_Version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'F9 v1.1%'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DF15F9-9257-FBE4-9EC2-BB9FF61F1AB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35534"/>
          <a:ext cx="10515600" cy="7315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351713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PAYLOAD_MASS_AVERAGE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0455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2534.6666666666665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385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402642B-B9D7-E1F5-F77F-9A4D2B8389BB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635534"/>
          <a:ext cx="10515600" cy="7315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210198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 dirty="0">
                          <a:effectLst/>
                        </a:rPr>
                        <a:t>SUCCESSFUL_LAUNCH_DATE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67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2015-12-22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174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66777F-1B26-E2EF-174D-3A9AF505BE23}"/>
              </a:ext>
            </a:extLst>
          </p:cNvPr>
          <p:cNvSpPr txBox="1"/>
          <p:nvPr/>
        </p:nvSpPr>
        <p:spPr>
          <a:xfrm>
            <a:off x="3049250" y="2453830"/>
            <a:ext cx="6093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MIN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Date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SUCCESSFUL_LAUNCH_DATE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'Success (ground pad)'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534A6D4-B638-85BF-E37B-65EA9D8C181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086894"/>
          <a:ext cx="10515600" cy="18288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60921967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375284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PAYLOAD_MASS__KG_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938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FT B1022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4696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141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FT B1026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4600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403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FT B1021.2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5300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311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FT B1031.2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5200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3189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73C3749-33B5-EF77-BECA-8EAA33B1FA66}"/>
              </a:ext>
            </a:extLst>
          </p:cNvPr>
          <p:cNvSpPr txBox="1"/>
          <p:nvPr/>
        </p:nvSpPr>
        <p:spPr>
          <a:xfrm>
            <a:off x="3049250" y="2162623"/>
            <a:ext cx="60935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Booster_Version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PAYLOAD_MASS__KG_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"Success (drone ship)"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PAYLOAD_MASS__KG_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BETWEEN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4000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6000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272931" y="1643533"/>
            <a:ext cx="4515026" cy="39167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Methodologies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53D992D-B8C1-806A-F928-68ED355488F2}"/>
              </a:ext>
            </a:extLst>
          </p:cNvPr>
          <p:cNvSpPr txBox="1">
            <a:spLocks/>
          </p:cNvSpPr>
          <p:nvPr/>
        </p:nvSpPr>
        <p:spPr>
          <a:xfrm>
            <a:off x="6178944" y="1637847"/>
            <a:ext cx="5071656" cy="3498034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Improved success Rate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highest success Rate by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success Rate by Orbit for SSO, ES-L1, HEO, GEO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Lightening payloads increases their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Algorithms can be classified ass highly accurate and not-highly accurate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0E2BE1-6AF4-A527-DE80-0BCAFD0A6D0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452654"/>
          <a:ext cx="10515600" cy="109728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20552903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831287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Mission_Result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COUNT(*)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750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Failure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765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100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4657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95DB78-2907-B0EB-4070-76869BACCCC7}"/>
              </a:ext>
            </a:extLst>
          </p:cNvPr>
          <p:cNvSpPr txBox="1"/>
          <p:nvPr/>
        </p:nvSpPr>
        <p:spPr>
          <a:xfrm>
            <a:off x="3049250" y="2002929"/>
            <a:ext cx="60935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CASE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Mission_Outcome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'Success%'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'Success'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Mission_Outcome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'Failure%'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'Failure'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END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Mission_Result</a:t>
            </a:r>
            <a:r>
              <a:rPr lang="en-US" b="0" i="0" dirty="0" err="1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dirty="0" err="1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COUNT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GROUP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Mission_Result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4B56B-038D-A094-EF33-C4E9A5029446}"/>
              </a:ext>
            </a:extLst>
          </p:cNvPr>
          <p:cNvSpPr txBox="1"/>
          <p:nvPr/>
        </p:nvSpPr>
        <p:spPr>
          <a:xfrm>
            <a:off x="1377061" y="3128141"/>
            <a:ext cx="60935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DISTINCT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Booster_Version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PAYLOAD_MASS__KG_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PAYLOAD_MASS__KG_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PAYLOAD_MASS__KG_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ORDER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Booster_Version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102EF7-83D3-FEB4-E65A-B5B7A72E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561" y="1471827"/>
            <a:ext cx="3344378" cy="50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A44CFF-49E3-AABF-942D-AD3777482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088930"/>
              </p:ext>
            </p:extLst>
          </p:nvPr>
        </p:nvGraphicFramePr>
        <p:xfrm>
          <a:off x="838200" y="4394758"/>
          <a:ext cx="10515600" cy="109728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4294817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8089890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173542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246518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04995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MONTH_NAME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Booster_Version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Launch_Site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86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January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v1.1 B1012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2015-01-10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45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April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F9 v1.1 B1015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CCAFS LC-40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2015-04-14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018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AE3B19-0D43-6061-FB9A-CCC3A509A66F}"/>
              </a:ext>
            </a:extLst>
          </p:cNvPr>
          <p:cNvSpPr txBox="1"/>
          <p:nvPr/>
        </p:nvSpPr>
        <p:spPr>
          <a:xfrm>
            <a:off x="2621272" y="1569859"/>
            <a:ext cx="60935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CASE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strftime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"%</a:t>
            </a:r>
            <a:r>
              <a:rPr lang="en-US" b="0" i="0" dirty="0" err="1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m"</a:t>
            </a:r>
            <a:r>
              <a:rPr lang="en-US" b="0" i="0" dirty="0" err="1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Date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"01"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"January"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"02"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"February"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"03"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"March"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"04"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"April"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"05"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"May"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"06"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"June"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'07'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'July'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'08'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'August'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'09'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'September'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'10'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'October'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'11'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'November'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'12'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THEN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'December'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  <a:p>
            <a:pPr algn="l">
              <a:lnSpc>
                <a:spcPts val="1219"/>
              </a:lnSpc>
              <a:buNone/>
            </a:pP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END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MONTH_NAME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Booster_Version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Launch_Site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Date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strftime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"%</a:t>
            </a:r>
            <a:r>
              <a:rPr lang="en-US" b="0" i="0" dirty="0" err="1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Y"</a:t>
            </a:r>
            <a:r>
              <a:rPr lang="en-US" b="0" i="0" dirty="0" err="1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Date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"2015"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"Failure (drone ship)"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B32F8-9006-BC6A-295B-B4D933376A04}"/>
              </a:ext>
            </a:extLst>
          </p:cNvPr>
          <p:cNvSpPr txBox="1"/>
          <p:nvPr/>
        </p:nvSpPr>
        <p:spPr>
          <a:xfrm>
            <a:off x="3049250" y="1558339"/>
            <a:ext cx="60935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219"/>
              </a:lnSpc>
              <a:buNone/>
            </a:pP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COUNT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dirty="0">
                <a:solidFill>
                  <a:srgbClr val="8250DF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TOTAL_COUNT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SPACEXTABLE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Date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BETWEEN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"2010-06-04"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"2017-03-20"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GROUP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Landing_Outcome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       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ORDER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TOTAL_COUNT </a:t>
            </a:r>
            <a:r>
              <a:rPr lang="en-US" b="1" i="0" dirty="0">
                <a:solidFill>
                  <a:srgbClr val="1A7F37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b="0" i="0" dirty="0">
                <a:solidFill>
                  <a:srgbClr val="0055AA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b="0" i="0" dirty="0">
              <a:solidFill>
                <a:srgbClr val="212121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55E38C7-8B1B-7729-83E2-6FD8B850D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417977"/>
              </p:ext>
            </p:extLst>
          </p:nvPr>
        </p:nvGraphicFramePr>
        <p:xfrm>
          <a:off x="838200" y="2733733"/>
          <a:ext cx="10515600" cy="329184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79457963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1976032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>
                          <a:effectLst/>
                        </a:rPr>
                        <a:t>TOTAL_COUNT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673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058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190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209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05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59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978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20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548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457216" cy="30311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Launch sites are located near coastal areas in general.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This is possibly due to p public safety reasons.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039F7-CBD4-0120-BBC5-07D181DEF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155" y="1896828"/>
            <a:ext cx="7157240" cy="36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0FCB405-47F9-73A7-41FB-91928D2A9EF8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3457216" cy="30311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It is observed that Florida launches were split unevenly between successful (green) while other were not  (red).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817F0C-2EBF-2F93-AB89-D838965D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67" y="1385485"/>
            <a:ext cx="7095344" cy="2298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1288EC-C259-CFCD-D438-2D9476C65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272" y="3460894"/>
            <a:ext cx="4291611" cy="29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Location Proximities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21570E1-BB11-8E58-EC0E-681F413C2FB2}"/>
              </a:ext>
            </a:extLst>
          </p:cNvPr>
          <p:cNvSpPr txBox="1">
            <a:spLocks/>
          </p:cNvSpPr>
          <p:nvPr/>
        </p:nvSpPr>
        <p:spPr>
          <a:xfrm>
            <a:off x="570399" y="3975307"/>
            <a:ext cx="3566886" cy="26203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Launch sites are close to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Launch sites are away from cities, highways and railways.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3BF7DA-90EF-DB8D-A830-015083474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43" y="1447829"/>
            <a:ext cx="4487545" cy="2167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03DE1F-3AD4-0F3F-84A2-93811E0BC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661" y="1545267"/>
            <a:ext cx="4667428" cy="32884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CB3618-93C3-4527-E8BA-833EBFA8E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129" y="3923786"/>
            <a:ext cx="5126635" cy="250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01185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launches in order: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SLC-40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13B20-B8A9-62A2-E506-D7A0D641A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7811" y="1602793"/>
            <a:ext cx="4499033" cy="462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6"/>
            <a:ext cx="5056284" cy="478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Falcon 9 launches at $62 million dollars per mission, as compared to their competitors (around $165 million).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have this edge due to huge cost reduction from first stage reuse for their rockets.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Competitors can also gain this edge, by calculating whether their rocket's first stage will land successfully, which will greatly reduce overall rocket launching costs.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C41237-E15E-2B49-A185-C151E6F6B801}"/>
              </a:ext>
            </a:extLst>
          </p:cNvPr>
          <p:cNvSpPr txBox="1">
            <a:spLocks/>
          </p:cNvSpPr>
          <p:nvPr/>
        </p:nvSpPr>
        <p:spPr>
          <a:xfrm>
            <a:off x="5884352" y="1530575"/>
            <a:ext cx="5660840" cy="449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Variables influencing a rocket’s successful landing?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is probability of a safe landing impacted by the interconnectedness of different features?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Operational conditions needed to be met for consistent successful landings.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Top Launch Site Success to Failure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AB3B-AE33-1FDD-38D5-85540EDB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999" y="1571366"/>
            <a:ext cx="4499033" cy="4655026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5268EE7-8D54-9311-CD57-B8E4CE78B70E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401185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launch site stats: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– 76.9%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Failure – 23.1%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Size to Lauch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9EC14-6C6A-2435-DB1D-0DD654011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2566" y="2685946"/>
            <a:ext cx="5344271" cy="148610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01BFE38-AD76-8E20-24AD-CD9ACBF29BD5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401185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increases for lower weight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higher weight payloads, the success rate decreases.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980FD93-71E6-739D-7F37-61E22B60BB2C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401185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classifier had the higher accuracy of all the different models tested.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3300D3-4597-CCA4-E0F9-336B814F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437" y="3428999"/>
            <a:ext cx="2926804" cy="2342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65F36-52C8-0E8B-2142-4D900E134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747" y="1624304"/>
            <a:ext cx="4088184" cy="142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A11C9C4-A2FC-E644-A28A-4E4C8D5210E4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432586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12 successful landings were predicted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unsuccessful landings were predicted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3 unsuccessful landings were predicted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0 unsuccessful landings were predicted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0CA9A3-2E57-0041-AF83-F46B37917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272" y="1537989"/>
            <a:ext cx="504895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28ACB6-C616-5344-022B-819CEA45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791" y="1723736"/>
            <a:ext cx="4963218" cy="413442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213F70E-1CA6-5D00-3934-F5915B0D9687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4325864" cy="435133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 including ES-L1, Sun-Synchronous Orbit (SSO), Highly Elliptical Orbit (HEO), and Geostationary Orbit (GEO) often achieve impressive success levels.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increased steadily from 2013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SLC 40 has conducted the most launches, whereas VAFB SLC 4E demonstrates a greater rate of successful landings.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close to the coast and away from cities, highways and railways.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Best Performing Algorithm is Tree.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SpaceX API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List of Falcon 9 and Falcon Heavy launches (Wikipedia)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Dataset_part_1.csv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Dataset_part_2.csv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Spacex_launch_geo.csv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Spacex_launch_dash.csv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gathered through the SpaceX API, along with additional information obtained by scraping Wikipedia pages.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 variables were transformed using one-hot encoding, relevant entries were selected, and nested fields were flattened while handling missing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Developed, tune, assessed, and compared multiple classification models for prediction tasks.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transformation methods:</a:t>
            </a:r>
          </a:p>
          <a:p>
            <a:pPr marL="914400" lvl="1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web API </a:t>
            </a:r>
          </a:p>
          <a:p>
            <a:pPr marL="1428750" lvl="2" indent="-514350">
              <a:lnSpc>
                <a:spcPct val="100000"/>
              </a:lnSpc>
              <a:spcBef>
                <a:spcPts val="1400"/>
              </a:spcBef>
              <a:buAutoNum type="romanL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REST/SOAP-based API calls were used to fetch .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responses with data.</a:t>
            </a:r>
          </a:p>
          <a:p>
            <a:pPr marL="1428750" lvl="2" indent="-514350">
              <a:lnSpc>
                <a:spcPct val="100000"/>
              </a:lnSpc>
              <a:spcBef>
                <a:spcPts val="1400"/>
              </a:spcBef>
              <a:buAutoNum type="romanL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ii. Data was cleaned/cleansed/enriched (where possible) and converted to pandas data frame.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Wikipedia:</a:t>
            </a:r>
          </a:p>
          <a:p>
            <a:pPr marL="1428750" lvl="2" indent="-514350">
              <a:lnSpc>
                <a:spcPct val="100000"/>
              </a:lnSpc>
              <a:spcBef>
                <a:spcPts val="1400"/>
              </a:spcBef>
              <a:buAutoNum type="romanL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data collected from Falcon 9's Wikipedia pages (such as launch records).</a:t>
            </a:r>
          </a:p>
          <a:p>
            <a:pPr marL="1428750" lvl="2" indent="-514350">
              <a:lnSpc>
                <a:spcPct val="100000"/>
              </a:lnSpc>
              <a:spcBef>
                <a:spcPts val="1400"/>
              </a:spcBef>
              <a:buAutoNum type="romanLcPeriod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ii. Extracted data was converted to pandas data frame.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fetched from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initial data was cleaned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it was wrangled and re-formatted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400" dirty="0">
                <a:hlinkClick r:id="rId3"/>
              </a:rPr>
              <a:t>Link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D1F4B8-2613-DB4D-FAD3-367F04FBD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881124"/>
              </p:ext>
            </p:extLst>
          </p:nvPr>
        </p:nvGraphicFramePr>
        <p:xfrm>
          <a:off x="6138129" y="1559266"/>
          <a:ext cx="5153285" cy="399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HTTP 403 error (web scrapping not allowed on Wikipedia)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Planned to scrape data from web (e.g., Wikipedia)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Planned to 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xtract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parse into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- </a:t>
            </a:r>
            <a:r>
              <a:rPr lang="en-US" sz="2400" dirty="0">
                <a:hlinkClick r:id="rId3"/>
              </a:rPr>
              <a:t>Link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C9529C-B777-73A3-4242-3847ED19AD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737094"/>
              </p:ext>
            </p:extLst>
          </p:nvPr>
        </p:nvGraphicFramePr>
        <p:xfrm>
          <a:off x="6138129" y="1559266"/>
          <a:ext cx="5153285" cy="3994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</TotalTime>
  <Words>2162</Words>
  <Application>Microsoft Office PowerPoint</Application>
  <PresentationFormat>Widescreen</PresentationFormat>
  <Paragraphs>326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Courier New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Pramit Bhattacharya</cp:lastModifiedBy>
  <cp:revision>276</cp:revision>
  <dcterms:created xsi:type="dcterms:W3CDTF">2021-04-29T18:58:34Z</dcterms:created>
  <dcterms:modified xsi:type="dcterms:W3CDTF">2026-01-31T00:43:02Z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